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 id="268" r:id="rId12"/>
    <p:sldId id="266" r:id="rId13"/>
    <p:sldId id="267"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01DF8B8-73E0-4E54-976C-EF2FFBBEE757}" type="datetimeFigureOut">
              <a:rPr lang="it-IT" smtClean="0"/>
              <a:t>22/04/2013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F3CB030-3290-48FE-BCCD-EEFFED7283CA}" type="slidenum">
              <a:rPr lang="it-IT" smtClean="0"/>
              <a:t>‹N›</a:t>
            </a:fld>
            <a:endParaRPr lang="it-IT"/>
          </a:p>
        </p:txBody>
      </p:sp>
    </p:spTree>
    <p:extLst>
      <p:ext uri="{BB962C8B-B14F-4D97-AF65-F5344CB8AC3E}">
        <p14:creationId xmlns:p14="http://schemas.microsoft.com/office/powerpoint/2010/main" val="295198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1DF8B8-73E0-4E54-976C-EF2FFBBEE757}" type="datetimeFigureOut">
              <a:rPr lang="it-IT" smtClean="0"/>
              <a:t>22/04/2013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F3CB030-3290-48FE-BCCD-EEFFED7283CA}" type="slidenum">
              <a:rPr lang="it-IT" smtClean="0"/>
              <a:t>‹N›</a:t>
            </a:fld>
            <a:endParaRPr lang="it-IT"/>
          </a:p>
        </p:txBody>
      </p:sp>
    </p:spTree>
    <p:extLst>
      <p:ext uri="{BB962C8B-B14F-4D97-AF65-F5344CB8AC3E}">
        <p14:creationId xmlns:p14="http://schemas.microsoft.com/office/powerpoint/2010/main" val="180934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1DF8B8-73E0-4E54-976C-EF2FFBBEE757}" type="datetimeFigureOut">
              <a:rPr lang="it-IT" smtClean="0"/>
              <a:t>22/04/2013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F3CB030-3290-48FE-BCCD-EEFFED7283CA}" type="slidenum">
              <a:rPr lang="it-IT" smtClean="0"/>
              <a:t>‹N›</a:t>
            </a:fld>
            <a:endParaRPr lang="it-IT"/>
          </a:p>
        </p:txBody>
      </p:sp>
    </p:spTree>
    <p:extLst>
      <p:ext uri="{BB962C8B-B14F-4D97-AF65-F5344CB8AC3E}">
        <p14:creationId xmlns:p14="http://schemas.microsoft.com/office/powerpoint/2010/main" val="68770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1DF8B8-73E0-4E54-976C-EF2FFBBEE757}" type="datetimeFigureOut">
              <a:rPr lang="it-IT" smtClean="0"/>
              <a:t>22/04/2013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F3CB030-3290-48FE-BCCD-EEFFED7283CA}" type="slidenum">
              <a:rPr lang="it-IT" smtClean="0"/>
              <a:t>‹N›</a:t>
            </a:fld>
            <a:endParaRPr lang="it-IT"/>
          </a:p>
        </p:txBody>
      </p:sp>
    </p:spTree>
    <p:extLst>
      <p:ext uri="{BB962C8B-B14F-4D97-AF65-F5344CB8AC3E}">
        <p14:creationId xmlns:p14="http://schemas.microsoft.com/office/powerpoint/2010/main" val="275852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01DF8B8-73E0-4E54-976C-EF2FFBBEE757}" type="datetimeFigureOut">
              <a:rPr lang="it-IT" smtClean="0"/>
              <a:t>22/04/2013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F3CB030-3290-48FE-BCCD-EEFFED7283CA}" type="slidenum">
              <a:rPr lang="it-IT" smtClean="0"/>
              <a:t>‹N›</a:t>
            </a:fld>
            <a:endParaRPr lang="it-IT"/>
          </a:p>
        </p:txBody>
      </p:sp>
    </p:spTree>
    <p:extLst>
      <p:ext uri="{BB962C8B-B14F-4D97-AF65-F5344CB8AC3E}">
        <p14:creationId xmlns:p14="http://schemas.microsoft.com/office/powerpoint/2010/main" val="64786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01DF8B8-73E0-4E54-976C-EF2FFBBEE757}" type="datetimeFigureOut">
              <a:rPr lang="it-IT" smtClean="0"/>
              <a:t>22/04/2013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F3CB030-3290-48FE-BCCD-EEFFED7283CA}" type="slidenum">
              <a:rPr lang="it-IT" smtClean="0"/>
              <a:t>‹N›</a:t>
            </a:fld>
            <a:endParaRPr lang="it-IT"/>
          </a:p>
        </p:txBody>
      </p:sp>
    </p:spTree>
    <p:extLst>
      <p:ext uri="{BB962C8B-B14F-4D97-AF65-F5344CB8AC3E}">
        <p14:creationId xmlns:p14="http://schemas.microsoft.com/office/powerpoint/2010/main" val="402855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01DF8B8-73E0-4E54-976C-EF2FFBBEE757}" type="datetimeFigureOut">
              <a:rPr lang="it-IT" smtClean="0"/>
              <a:t>22/04/2013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F3CB030-3290-48FE-BCCD-EEFFED7283CA}" type="slidenum">
              <a:rPr lang="it-IT" smtClean="0"/>
              <a:t>‹N›</a:t>
            </a:fld>
            <a:endParaRPr lang="it-IT"/>
          </a:p>
        </p:txBody>
      </p:sp>
    </p:spTree>
    <p:extLst>
      <p:ext uri="{BB962C8B-B14F-4D97-AF65-F5344CB8AC3E}">
        <p14:creationId xmlns:p14="http://schemas.microsoft.com/office/powerpoint/2010/main" val="392098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01DF8B8-73E0-4E54-976C-EF2FFBBEE757}" type="datetimeFigureOut">
              <a:rPr lang="it-IT" smtClean="0"/>
              <a:t>22/04/2013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F3CB030-3290-48FE-BCCD-EEFFED7283CA}" type="slidenum">
              <a:rPr lang="it-IT" smtClean="0"/>
              <a:t>‹N›</a:t>
            </a:fld>
            <a:endParaRPr lang="it-IT"/>
          </a:p>
        </p:txBody>
      </p:sp>
    </p:spTree>
    <p:extLst>
      <p:ext uri="{BB962C8B-B14F-4D97-AF65-F5344CB8AC3E}">
        <p14:creationId xmlns:p14="http://schemas.microsoft.com/office/powerpoint/2010/main" val="3187231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01DF8B8-73E0-4E54-976C-EF2FFBBEE757}" type="datetimeFigureOut">
              <a:rPr lang="it-IT" smtClean="0"/>
              <a:t>22/04/2013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F3CB030-3290-48FE-BCCD-EEFFED7283CA}" type="slidenum">
              <a:rPr lang="it-IT" smtClean="0"/>
              <a:t>‹N›</a:t>
            </a:fld>
            <a:endParaRPr lang="it-IT"/>
          </a:p>
        </p:txBody>
      </p:sp>
    </p:spTree>
    <p:extLst>
      <p:ext uri="{BB962C8B-B14F-4D97-AF65-F5344CB8AC3E}">
        <p14:creationId xmlns:p14="http://schemas.microsoft.com/office/powerpoint/2010/main" val="831797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01DF8B8-73E0-4E54-976C-EF2FFBBEE757}" type="datetimeFigureOut">
              <a:rPr lang="it-IT" smtClean="0"/>
              <a:t>22/04/2013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F3CB030-3290-48FE-BCCD-EEFFED7283CA}" type="slidenum">
              <a:rPr lang="it-IT" smtClean="0"/>
              <a:t>‹N›</a:t>
            </a:fld>
            <a:endParaRPr lang="it-IT"/>
          </a:p>
        </p:txBody>
      </p:sp>
    </p:spTree>
    <p:extLst>
      <p:ext uri="{BB962C8B-B14F-4D97-AF65-F5344CB8AC3E}">
        <p14:creationId xmlns:p14="http://schemas.microsoft.com/office/powerpoint/2010/main" val="276263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01DF8B8-73E0-4E54-976C-EF2FFBBEE757}" type="datetimeFigureOut">
              <a:rPr lang="it-IT" smtClean="0"/>
              <a:t>22/04/2013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F3CB030-3290-48FE-BCCD-EEFFED7283CA}" type="slidenum">
              <a:rPr lang="it-IT" smtClean="0"/>
              <a:t>‹N›</a:t>
            </a:fld>
            <a:endParaRPr lang="it-IT"/>
          </a:p>
        </p:txBody>
      </p:sp>
    </p:spTree>
    <p:extLst>
      <p:ext uri="{BB962C8B-B14F-4D97-AF65-F5344CB8AC3E}">
        <p14:creationId xmlns:p14="http://schemas.microsoft.com/office/powerpoint/2010/main" val="249273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DF8B8-73E0-4E54-976C-EF2FFBBEE757}" type="datetimeFigureOut">
              <a:rPr lang="it-IT" smtClean="0"/>
              <a:t>22/04/2013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CB030-3290-48FE-BCCD-EEFFED7283CA}" type="slidenum">
              <a:rPr lang="it-IT" smtClean="0"/>
              <a:t>‹N›</a:t>
            </a:fld>
            <a:endParaRPr lang="it-IT"/>
          </a:p>
        </p:txBody>
      </p:sp>
    </p:spTree>
    <p:extLst>
      <p:ext uri="{BB962C8B-B14F-4D97-AF65-F5344CB8AC3E}">
        <p14:creationId xmlns:p14="http://schemas.microsoft.com/office/powerpoint/2010/main" val="2443815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p:txBody>
          <a:bodyPr/>
          <a:lstStyle/>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asellaDiTesto 4"/>
          <p:cNvSpPr txBox="1"/>
          <p:nvPr/>
        </p:nvSpPr>
        <p:spPr>
          <a:xfrm>
            <a:off x="2279561" y="3155324"/>
            <a:ext cx="8062174" cy="1107996"/>
          </a:xfrm>
          <a:prstGeom prst="rect">
            <a:avLst/>
          </a:prstGeom>
          <a:noFill/>
        </p:spPr>
        <p:txBody>
          <a:bodyPr wrap="square" rtlCol="0">
            <a:spAutoFit/>
          </a:bodyPr>
          <a:lstStyle/>
          <a:p>
            <a:r>
              <a:rPr lang="it-IT" sz="6600" dirty="0" smtClean="0">
                <a:solidFill>
                  <a:schemeClr val="bg1"/>
                </a:solidFill>
                <a:latin typeface="Arial Black" panose="020B0A04020102020204" pitchFamily="34" charset="0"/>
              </a:rPr>
              <a:t>     </a:t>
            </a:r>
            <a:endParaRPr lang="it-IT" sz="6600" dirty="0">
              <a:solidFill>
                <a:schemeClr val="bg1"/>
              </a:solidFill>
              <a:latin typeface="Arial Black" panose="020B0A04020102020204" pitchFamily="34" charset="0"/>
            </a:endParaRPr>
          </a:p>
        </p:txBody>
      </p:sp>
      <p:sp>
        <p:nvSpPr>
          <p:cNvPr id="6" name="CasellaDiTesto 5"/>
          <p:cNvSpPr txBox="1"/>
          <p:nvPr/>
        </p:nvSpPr>
        <p:spPr>
          <a:xfrm>
            <a:off x="2511380" y="1122363"/>
            <a:ext cx="7186412" cy="5632311"/>
          </a:xfrm>
          <a:prstGeom prst="rect">
            <a:avLst/>
          </a:prstGeom>
          <a:noFill/>
        </p:spPr>
        <p:txBody>
          <a:bodyPr wrap="square" rtlCol="0">
            <a:spAutoFit/>
          </a:bodyPr>
          <a:lstStyle/>
          <a:p>
            <a:r>
              <a:rPr lang="it-IT" sz="6000" dirty="0" smtClean="0"/>
              <a:t> </a:t>
            </a:r>
            <a:r>
              <a:rPr lang="it-IT" sz="6000" dirty="0" smtClean="0">
                <a:solidFill>
                  <a:schemeClr val="bg1"/>
                </a:solidFill>
              </a:rPr>
              <a:t>          </a:t>
            </a:r>
          </a:p>
          <a:p>
            <a:r>
              <a:rPr lang="it-IT" sz="6000" dirty="0">
                <a:solidFill>
                  <a:schemeClr val="bg1"/>
                </a:solidFill>
                <a:latin typeface="Arial Black" panose="020B0A04020102020204" pitchFamily="34" charset="0"/>
              </a:rPr>
              <a:t> </a:t>
            </a:r>
            <a:r>
              <a:rPr lang="it-IT" sz="6000" dirty="0" smtClean="0">
                <a:solidFill>
                  <a:schemeClr val="bg1"/>
                </a:solidFill>
                <a:latin typeface="Arial Black" panose="020B0A04020102020204" pitchFamily="34" charset="0"/>
              </a:rPr>
              <a:t>    </a:t>
            </a:r>
          </a:p>
          <a:p>
            <a:endParaRPr lang="it-IT" sz="6000" dirty="0">
              <a:solidFill>
                <a:schemeClr val="bg1"/>
              </a:solidFill>
              <a:latin typeface="Arial Black" panose="020B0A04020102020204" pitchFamily="34" charset="0"/>
            </a:endParaRPr>
          </a:p>
          <a:p>
            <a:endParaRPr lang="it-IT" sz="6000" dirty="0" smtClean="0">
              <a:solidFill>
                <a:schemeClr val="bg1"/>
              </a:solidFill>
              <a:latin typeface="Arial Black" panose="020B0A04020102020204" pitchFamily="34" charset="0"/>
            </a:endParaRPr>
          </a:p>
          <a:p>
            <a:r>
              <a:rPr lang="it-IT" sz="6000" dirty="0">
                <a:solidFill>
                  <a:schemeClr val="bg1"/>
                </a:solidFill>
                <a:latin typeface="Arial Black" panose="020B0A04020102020204" pitchFamily="34" charset="0"/>
              </a:rPr>
              <a:t> </a:t>
            </a:r>
            <a:r>
              <a:rPr lang="it-IT" sz="6000" dirty="0" smtClean="0">
                <a:solidFill>
                  <a:schemeClr val="bg1"/>
                </a:solidFill>
                <a:latin typeface="Arial Black" panose="020B0A04020102020204" pitchFamily="34" charset="0"/>
              </a:rPr>
              <a:t>    RISORSE</a:t>
            </a:r>
          </a:p>
          <a:p>
            <a:r>
              <a:rPr lang="it-IT" sz="6000" dirty="0" smtClean="0">
                <a:solidFill>
                  <a:schemeClr val="bg1"/>
                </a:solidFill>
                <a:latin typeface="Arial Black" panose="020B0A04020102020204" pitchFamily="34" charset="0"/>
              </a:rPr>
              <a:t>  RINNOVABILI</a:t>
            </a:r>
            <a:endParaRPr lang="it-IT" sz="6000" dirty="0">
              <a:latin typeface="Arial Black" panose="020B0A04020102020204" pitchFamily="34" charset="0"/>
            </a:endParaRPr>
          </a:p>
        </p:txBody>
      </p:sp>
    </p:spTree>
    <p:extLst>
      <p:ext uri="{BB962C8B-B14F-4D97-AF65-F5344CB8AC3E}">
        <p14:creationId xmlns:p14="http://schemas.microsoft.com/office/powerpoint/2010/main" val="95555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CasellaDiTesto 4"/>
          <p:cNvSpPr txBox="1"/>
          <p:nvPr/>
        </p:nvSpPr>
        <p:spPr>
          <a:xfrm>
            <a:off x="334851" y="103030"/>
            <a:ext cx="11947301" cy="6124754"/>
          </a:xfrm>
          <a:prstGeom prst="rect">
            <a:avLst/>
          </a:prstGeom>
          <a:noFill/>
        </p:spPr>
        <p:txBody>
          <a:bodyPr wrap="square" rtlCol="0">
            <a:spAutoFit/>
          </a:bodyPr>
          <a:lstStyle/>
          <a:p>
            <a:endParaRPr lang="it-IT" sz="1400" dirty="0" smtClean="0">
              <a:solidFill>
                <a:schemeClr val="accent4"/>
              </a:solidFill>
              <a:latin typeface="Arial Black" panose="020B0A04020102020204" pitchFamily="34" charset="0"/>
            </a:endParaRPr>
          </a:p>
          <a:p>
            <a:endParaRPr lang="it-IT" sz="1400" dirty="0">
              <a:solidFill>
                <a:schemeClr val="accent4"/>
              </a:solidFill>
              <a:latin typeface="Arial Black" panose="020B0A04020102020204" pitchFamily="34" charset="0"/>
            </a:endParaRPr>
          </a:p>
          <a:p>
            <a:endParaRPr lang="it-IT" sz="1400" dirty="0" smtClean="0">
              <a:solidFill>
                <a:schemeClr val="accent4"/>
              </a:solidFill>
              <a:latin typeface="Arial Black" panose="020B0A04020102020204" pitchFamily="34" charset="0"/>
            </a:endParaRPr>
          </a:p>
          <a:p>
            <a:endParaRPr lang="it-IT" sz="1400" dirty="0" smtClean="0">
              <a:solidFill>
                <a:schemeClr val="accent4"/>
              </a:solidFill>
              <a:latin typeface="Arial Black" panose="020B0A04020102020204" pitchFamily="34" charset="0"/>
            </a:endParaRPr>
          </a:p>
          <a:p>
            <a:r>
              <a:rPr lang="it-IT" sz="1400" dirty="0" smtClean="0">
                <a:latin typeface="Arial Black" panose="020B0A04020102020204" pitchFamily="34" charset="0"/>
              </a:rPr>
              <a:t>L'energia </a:t>
            </a:r>
            <a:r>
              <a:rPr lang="it-IT" sz="1400" dirty="0">
                <a:latin typeface="Arial Black" panose="020B0A04020102020204" pitchFamily="34" charset="0"/>
              </a:rPr>
              <a:t>idroelettrica sfrutta la trasformazione dell'energia potenziale gravitazionale in energia cinetica nel superamento di un dislivello (l’energia cinetica viene trasformata in energia elettrica). L'energia idroelettrica viene ricavata dal corso di fiumi e di laghi grazie alla creazione di dighe e di condotte. </a:t>
            </a:r>
          </a:p>
          <a:p>
            <a:endParaRPr lang="it-IT" sz="1400" dirty="0">
              <a:latin typeface="Arial Black" panose="020B0A04020102020204" pitchFamily="34" charset="0"/>
            </a:endParaRPr>
          </a:p>
          <a:p>
            <a:r>
              <a:rPr lang="it-IT" sz="1400" dirty="0">
                <a:latin typeface="Arial Black" panose="020B0A04020102020204" pitchFamily="34" charset="0"/>
              </a:rPr>
              <a:t>Nelle centrali a salto si sfruttano grandi altezze di caduta disponibili nelle regioni montane. Nelle centrali ad acqua fluente si utilizzano grandi masse di acqua fluviale che superano piccoli dislivelli. L'acqua di un lago o di un bacino artificiale viene diretta a valle trasformando così la sua energia potenziale in energia di </a:t>
            </a:r>
            <a:r>
              <a:rPr lang="it-IT" sz="1400" dirty="0" smtClean="0">
                <a:latin typeface="Arial Black" panose="020B0A04020102020204" pitchFamily="34" charset="0"/>
              </a:rPr>
              <a:t>pressione.</a:t>
            </a:r>
            <a:endParaRPr lang="it-IT" sz="1400" dirty="0">
              <a:latin typeface="Arial Black" panose="020B0A04020102020204" pitchFamily="34" charset="0"/>
            </a:endParaRPr>
          </a:p>
          <a:p>
            <a:endParaRPr lang="it-IT" sz="1400" dirty="0">
              <a:latin typeface="Arial Black" panose="020B0A04020102020204" pitchFamily="34" charset="0"/>
            </a:endParaRPr>
          </a:p>
          <a:p>
            <a:r>
              <a:rPr lang="it-IT" sz="1400" dirty="0">
                <a:latin typeface="Arial Black" panose="020B0A04020102020204" pitchFamily="34" charset="0"/>
              </a:rPr>
              <a:t>L'energia cinetica è poi trasformata attraverso il generatore elettrico, grazie al fenomeno dell'induzione elettromagnetica, in energia elettrica. Per consentire di immagazzinare energia e di averla a disposizione nel momento di maggiore richiesta, sono state messe a punto centrali idroelettriche di generazione e di pompaggio.</a:t>
            </a:r>
          </a:p>
          <a:p>
            <a:endParaRPr lang="it-IT" sz="1400" dirty="0">
              <a:latin typeface="Arial Black" panose="020B0A04020102020204" pitchFamily="34" charset="0"/>
            </a:endParaRPr>
          </a:p>
          <a:p>
            <a:r>
              <a:rPr lang="it-IT" sz="1400" dirty="0">
                <a:latin typeface="Arial Black" panose="020B0A04020102020204" pitchFamily="34" charset="0"/>
              </a:rPr>
              <a:t>Nelle centrali idroelettriche di pompaggio, l'acqua viene estratta nei serbatoi a monte sfruttando l'energia prodotta. Questi impianti permettono di immagazzinare energia nei momenti di disponibilità per utilizzarla nei momenti di bisogno.</a:t>
            </a:r>
          </a:p>
          <a:p>
            <a:endParaRPr lang="it-IT" sz="1400" dirty="0">
              <a:latin typeface="Arial Black" panose="020B0A04020102020204" pitchFamily="34" charset="0"/>
            </a:endParaRPr>
          </a:p>
          <a:p>
            <a:r>
              <a:rPr lang="it-IT" sz="1400" dirty="0">
                <a:latin typeface="Arial Black" panose="020B0A04020102020204" pitchFamily="34" charset="0"/>
              </a:rPr>
              <a:t>L'energia idroelettrica è una fonte di energia pulita e rinnovabile. La sua produzione può avvenire anche attraverso lo sfruttamento del moto ondoso, delle maree e delle correnti marine. In questo caso si parla di energia mareomotrice.</a:t>
            </a:r>
          </a:p>
          <a:p>
            <a:endParaRPr lang="it-IT" sz="1400" dirty="0">
              <a:latin typeface="Arial Black" panose="020B0A04020102020204" pitchFamily="34" charset="0"/>
            </a:endParaRPr>
          </a:p>
          <a:p>
            <a:r>
              <a:rPr lang="it-IT" sz="1400" dirty="0">
                <a:latin typeface="Arial Black" panose="020B0A04020102020204" pitchFamily="34" charset="0"/>
              </a:rPr>
              <a:t>Ricordiamo che rappresenta la principale risorsa alternativa alle fonti fossili usata in Italia (garantisce infatti circa il 15% del fabbisogno energetico italiano). I bacini idroelettrici italiani hanno lo scopo di raccogliere in un bacino le acque di un fiume per poterne poi utilizzare l'energia potenziale per produrre energia elettrica.</a:t>
            </a:r>
          </a:p>
          <a:p>
            <a:endParaRPr lang="it-IT" sz="1400" dirty="0">
              <a:latin typeface="Arial Black" panose="020B0A04020102020204" pitchFamily="34" charset="0"/>
            </a:endParaRPr>
          </a:p>
          <a:p>
            <a:r>
              <a:rPr lang="it-IT" sz="1400" dirty="0">
                <a:latin typeface="Arial Black" panose="020B0A04020102020204" pitchFamily="34" charset="0"/>
              </a:rPr>
              <a:t>In Italia la produzione di energia elettrica avviene in parte grazie all'utilizzo di fonti non rinnovabili e in parte con fonti rinnovabili; il restante fabbisogno è coperto con l'acquisto di energia dall'estero.</a:t>
            </a:r>
          </a:p>
        </p:txBody>
      </p:sp>
    </p:spTree>
    <p:extLst>
      <p:ext uri="{BB962C8B-B14F-4D97-AF65-F5344CB8AC3E}">
        <p14:creationId xmlns:p14="http://schemas.microsoft.com/office/powerpoint/2010/main" val="64104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wipe(down)">
                                      <p:cBhvr>
                                        <p:cTn id="7" dur="580">
                                          <p:stCondLst>
                                            <p:cond delay="0"/>
                                          </p:stCondLst>
                                        </p:cTn>
                                        <p:tgtEl>
                                          <p:spTgt spid="5">
                                            <p:txEl>
                                              <p:pRg st="4" end="4"/>
                                            </p:txEl>
                                          </p:spTgt>
                                        </p:tgtEl>
                                      </p:cBhvr>
                                    </p:animEffect>
                                    <p:anim calcmode="lin" valueType="num">
                                      <p:cBhvr>
                                        <p:cTn id="8"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4" end="4"/>
                                            </p:txEl>
                                          </p:spTgt>
                                        </p:tgtEl>
                                      </p:cBhvr>
                                      <p:to x="100000" y="60000"/>
                                    </p:animScale>
                                    <p:animScale>
                                      <p:cBhvr>
                                        <p:cTn id="14" dur="166" decel="50000">
                                          <p:stCondLst>
                                            <p:cond delay="676"/>
                                          </p:stCondLst>
                                        </p:cTn>
                                        <p:tgtEl>
                                          <p:spTgt spid="5">
                                            <p:txEl>
                                              <p:pRg st="4" end="4"/>
                                            </p:txEl>
                                          </p:spTgt>
                                        </p:tgtEl>
                                      </p:cBhvr>
                                      <p:to x="100000" y="100000"/>
                                    </p:animScale>
                                    <p:animScale>
                                      <p:cBhvr>
                                        <p:cTn id="15" dur="26">
                                          <p:stCondLst>
                                            <p:cond delay="1312"/>
                                          </p:stCondLst>
                                        </p:cTn>
                                        <p:tgtEl>
                                          <p:spTgt spid="5">
                                            <p:txEl>
                                              <p:pRg st="4" end="4"/>
                                            </p:txEl>
                                          </p:spTgt>
                                        </p:tgtEl>
                                      </p:cBhvr>
                                      <p:to x="100000" y="80000"/>
                                    </p:animScale>
                                    <p:animScale>
                                      <p:cBhvr>
                                        <p:cTn id="16" dur="166" decel="50000">
                                          <p:stCondLst>
                                            <p:cond delay="1338"/>
                                          </p:stCondLst>
                                        </p:cTn>
                                        <p:tgtEl>
                                          <p:spTgt spid="5">
                                            <p:txEl>
                                              <p:pRg st="4" end="4"/>
                                            </p:txEl>
                                          </p:spTgt>
                                        </p:tgtEl>
                                      </p:cBhvr>
                                      <p:to x="100000" y="100000"/>
                                    </p:animScale>
                                    <p:animScale>
                                      <p:cBhvr>
                                        <p:cTn id="17" dur="26">
                                          <p:stCondLst>
                                            <p:cond delay="1642"/>
                                          </p:stCondLst>
                                        </p:cTn>
                                        <p:tgtEl>
                                          <p:spTgt spid="5">
                                            <p:txEl>
                                              <p:pRg st="4" end="4"/>
                                            </p:txEl>
                                          </p:spTgt>
                                        </p:tgtEl>
                                      </p:cBhvr>
                                      <p:to x="100000" y="90000"/>
                                    </p:animScale>
                                    <p:animScale>
                                      <p:cBhvr>
                                        <p:cTn id="18" dur="166" decel="50000">
                                          <p:stCondLst>
                                            <p:cond delay="1668"/>
                                          </p:stCondLst>
                                        </p:cTn>
                                        <p:tgtEl>
                                          <p:spTgt spid="5">
                                            <p:txEl>
                                              <p:pRg st="4" end="4"/>
                                            </p:txEl>
                                          </p:spTgt>
                                        </p:tgtEl>
                                      </p:cBhvr>
                                      <p:to x="100000" y="100000"/>
                                    </p:animScale>
                                    <p:animScale>
                                      <p:cBhvr>
                                        <p:cTn id="19" dur="26">
                                          <p:stCondLst>
                                            <p:cond delay="1808"/>
                                          </p:stCondLst>
                                        </p:cTn>
                                        <p:tgtEl>
                                          <p:spTgt spid="5">
                                            <p:txEl>
                                              <p:pRg st="4" end="4"/>
                                            </p:txEl>
                                          </p:spTgt>
                                        </p:tgtEl>
                                      </p:cBhvr>
                                      <p:to x="100000" y="95000"/>
                                    </p:animScale>
                                    <p:animScale>
                                      <p:cBhvr>
                                        <p:cTn id="20" dur="166" decel="50000">
                                          <p:stCondLst>
                                            <p:cond delay="1834"/>
                                          </p:stCondLst>
                                        </p:cTn>
                                        <p:tgtEl>
                                          <p:spTgt spid="5">
                                            <p:txEl>
                                              <p:pRg st="4" end="4"/>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wipe(down)">
                                      <p:cBhvr>
                                        <p:cTn id="23" dur="580">
                                          <p:stCondLst>
                                            <p:cond delay="0"/>
                                          </p:stCondLst>
                                        </p:cTn>
                                        <p:tgtEl>
                                          <p:spTgt spid="5">
                                            <p:txEl>
                                              <p:pRg st="6" end="6"/>
                                            </p:txEl>
                                          </p:spTgt>
                                        </p:tgtEl>
                                      </p:cBhvr>
                                    </p:animEffect>
                                    <p:anim calcmode="lin" valueType="num">
                                      <p:cBhvr>
                                        <p:cTn id="24"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6" end="6"/>
                                            </p:txEl>
                                          </p:spTgt>
                                        </p:tgtEl>
                                      </p:cBhvr>
                                      <p:to x="100000" y="60000"/>
                                    </p:animScale>
                                    <p:animScale>
                                      <p:cBhvr>
                                        <p:cTn id="30" dur="166" decel="50000">
                                          <p:stCondLst>
                                            <p:cond delay="676"/>
                                          </p:stCondLst>
                                        </p:cTn>
                                        <p:tgtEl>
                                          <p:spTgt spid="5">
                                            <p:txEl>
                                              <p:pRg st="6" end="6"/>
                                            </p:txEl>
                                          </p:spTgt>
                                        </p:tgtEl>
                                      </p:cBhvr>
                                      <p:to x="100000" y="100000"/>
                                    </p:animScale>
                                    <p:animScale>
                                      <p:cBhvr>
                                        <p:cTn id="31" dur="26">
                                          <p:stCondLst>
                                            <p:cond delay="1312"/>
                                          </p:stCondLst>
                                        </p:cTn>
                                        <p:tgtEl>
                                          <p:spTgt spid="5">
                                            <p:txEl>
                                              <p:pRg st="6" end="6"/>
                                            </p:txEl>
                                          </p:spTgt>
                                        </p:tgtEl>
                                      </p:cBhvr>
                                      <p:to x="100000" y="80000"/>
                                    </p:animScale>
                                    <p:animScale>
                                      <p:cBhvr>
                                        <p:cTn id="32" dur="166" decel="50000">
                                          <p:stCondLst>
                                            <p:cond delay="1338"/>
                                          </p:stCondLst>
                                        </p:cTn>
                                        <p:tgtEl>
                                          <p:spTgt spid="5">
                                            <p:txEl>
                                              <p:pRg st="6" end="6"/>
                                            </p:txEl>
                                          </p:spTgt>
                                        </p:tgtEl>
                                      </p:cBhvr>
                                      <p:to x="100000" y="100000"/>
                                    </p:animScale>
                                    <p:animScale>
                                      <p:cBhvr>
                                        <p:cTn id="33" dur="26">
                                          <p:stCondLst>
                                            <p:cond delay="1642"/>
                                          </p:stCondLst>
                                        </p:cTn>
                                        <p:tgtEl>
                                          <p:spTgt spid="5">
                                            <p:txEl>
                                              <p:pRg st="6" end="6"/>
                                            </p:txEl>
                                          </p:spTgt>
                                        </p:tgtEl>
                                      </p:cBhvr>
                                      <p:to x="100000" y="90000"/>
                                    </p:animScale>
                                    <p:animScale>
                                      <p:cBhvr>
                                        <p:cTn id="34" dur="166" decel="50000">
                                          <p:stCondLst>
                                            <p:cond delay="1668"/>
                                          </p:stCondLst>
                                        </p:cTn>
                                        <p:tgtEl>
                                          <p:spTgt spid="5">
                                            <p:txEl>
                                              <p:pRg st="6" end="6"/>
                                            </p:txEl>
                                          </p:spTgt>
                                        </p:tgtEl>
                                      </p:cBhvr>
                                      <p:to x="100000" y="100000"/>
                                    </p:animScale>
                                    <p:animScale>
                                      <p:cBhvr>
                                        <p:cTn id="35" dur="26">
                                          <p:stCondLst>
                                            <p:cond delay="1808"/>
                                          </p:stCondLst>
                                        </p:cTn>
                                        <p:tgtEl>
                                          <p:spTgt spid="5">
                                            <p:txEl>
                                              <p:pRg st="6" end="6"/>
                                            </p:txEl>
                                          </p:spTgt>
                                        </p:tgtEl>
                                      </p:cBhvr>
                                      <p:to x="100000" y="95000"/>
                                    </p:animScale>
                                    <p:animScale>
                                      <p:cBhvr>
                                        <p:cTn id="36" dur="166" decel="50000">
                                          <p:stCondLst>
                                            <p:cond delay="1834"/>
                                          </p:stCondLst>
                                        </p:cTn>
                                        <p:tgtEl>
                                          <p:spTgt spid="5">
                                            <p:txEl>
                                              <p:pRg st="6" end="6"/>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wipe(down)">
                                      <p:cBhvr>
                                        <p:cTn id="39" dur="580">
                                          <p:stCondLst>
                                            <p:cond delay="0"/>
                                          </p:stCondLst>
                                        </p:cTn>
                                        <p:tgtEl>
                                          <p:spTgt spid="5">
                                            <p:txEl>
                                              <p:pRg st="8" end="8"/>
                                            </p:txEl>
                                          </p:spTgt>
                                        </p:tgtEl>
                                      </p:cBhvr>
                                    </p:animEffect>
                                    <p:anim calcmode="lin" valueType="num">
                                      <p:cBhvr>
                                        <p:cTn id="40" dur="1822" tmFilter="0,0; 0.14,0.36; 0.43,0.73; 0.71,0.91; 1.0,1.0">
                                          <p:stCondLst>
                                            <p:cond delay="0"/>
                                          </p:stCondLst>
                                        </p:cTn>
                                        <p:tgtEl>
                                          <p:spTgt spid="5">
                                            <p:txEl>
                                              <p:pRg st="8" end="8"/>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8" end="8"/>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8" end="8"/>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8" end="8"/>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8" end="8"/>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8" end="8"/>
                                            </p:txEl>
                                          </p:spTgt>
                                        </p:tgtEl>
                                      </p:cBhvr>
                                      <p:to x="100000" y="60000"/>
                                    </p:animScale>
                                    <p:animScale>
                                      <p:cBhvr>
                                        <p:cTn id="46" dur="166" decel="50000">
                                          <p:stCondLst>
                                            <p:cond delay="676"/>
                                          </p:stCondLst>
                                        </p:cTn>
                                        <p:tgtEl>
                                          <p:spTgt spid="5">
                                            <p:txEl>
                                              <p:pRg st="8" end="8"/>
                                            </p:txEl>
                                          </p:spTgt>
                                        </p:tgtEl>
                                      </p:cBhvr>
                                      <p:to x="100000" y="100000"/>
                                    </p:animScale>
                                    <p:animScale>
                                      <p:cBhvr>
                                        <p:cTn id="47" dur="26">
                                          <p:stCondLst>
                                            <p:cond delay="1312"/>
                                          </p:stCondLst>
                                        </p:cTn>
                                        <p:tgtEl>
                                          <p:spTgt spid="5">
                                            <p:txEl>
                                              <p:pRg st="8" end="8"/>
                                            </p:txEl>
                                          </p:spTgt>
                                        </p:tgtEl>
                                      </p:cBhvr>
                                      <p:to x="100000" y="80000"/>
                                    </p:animScale>
                                    <p:animScale>
                                      <p:cBhvr>
                                        <p:cTn id="48" dur="166" decel="50000">
                                          <p:stCondLst>
                                            <p:cond delay="1338"/>
                                          </p:stCondLst>
                                        </p:cTn>
                                        <p:tgtEl>
                                          <p:spTgt spid="5">
                                            <p:txEl>
                                              <p:pRg st="8" end="8"/>
                                            </p:txEl>
                                          </p:spTgt>
                                        </p:tgtEl>
                                      </p:cBhvr>
                                      <p:to x="100000" y="100000"/>
                                    </p:animScale>
                                    <p:animScale>
                                      <p:cBhvr>
                                        <p:cTn id="49" dur="26">
                                          <p:stCondLst>
                                            <p:cond delay="1642"/>
                                          </p:stCondLst>
                                        </p:cTn>
                                        <p:tgtEl>
                                          <p:spTgt spid="5">
                                            <p:txEl>
                                              <p:pRg st="8" end="8"/>
                                            </p:txEl>
                                          </p:spTgt>
                                        </p:tgtEl>
                                      </p:cBhvr>
                                      <p:to x="100000" y="90000"/>
                                    </p:animScale>
                                    <p:animScale>
                                      <p:cBhvr>
                                        <p:cTn id="50" dur="166" decel="50000">
                                          <p:stCondLst>
                                            <p:cond delay="1668"/>
                                          </p:stCondLst>
                                        </p:cTn>
                                        <p:tgtEl>
                                          <p:spTgt spid="5">
                                            <p:txEl>
                                              <p:pRg st="8" end="8"/>
                                            </p:txEl>
                                          </p:spTgt>
                                        </p:tgtEl>
                                      </p:cBhvr>
                                      <p:to x="100000" y="100000"/>
                                    </p:animScale>
                                    <p:animScale>
                                      <p:cBhvr>
                                        <p:cTn id="51" dur="26">
                                          <p:stCondLst>
                                            <p:cond delay="1808"/>
                                          </p:stCondLst>
                                        </p:cTn>
                                        <p:tgtEl>
                                          <p:spTgt spid="5">
                                            <p:txEl>
                                              <p:pRg st="8" end="8"/>
                                            </p:txEl>
                                          </p:spTgt>
                                        </p:tgtEl>
                                      </p:cBhvr>
                                      <p:to x="100000" y="95000"/>
                                    </p:animScale>
                                    <p:animScale>
                                      <p:cBhvr>
                                        <p:cTn id="52" dur="166" decel="50000">
                                          <p:stCondLst>
                                            <p:cond delay="1834"/>
                                          </p:stCondLst>
                                        </p:cTn>
                                        <p:tgtEl>
                                          <p:spTgt spid="5">
                                            <p:txEl>
                                              <p:pRg st="8" end="8"/>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Effect transition="in" filter="wipe(down)">
                                      <p:cBhvr>
                                        <p:cTn id="55" dur="580">
                                          <p:stCondLst>
                                            <p:cond delay="0"/>
                                          </p:stCondLst>
                                        </p:cTn>
                                        <p:tgtEl>
                                          <p:spTgt spid="5">
                                            <p:txEl>
                                              <p:pRg st="10" end="10"/>
                                            </p:txEl>
                                          </p:spTgt>
                                        </p:tgtEl>
                                      </p:cBhvr>
                                    </p:animEffect>
                                    <p:anim calcmode="lin" valueType="num">
                                      <p:cBhvr>
                                        <p:cTn id="56" dur="1822" tmFilter="0,0; 0.14,0.36; 0.43,0.73; 0.71,0.91; 1.0,1.0">
                                          <p:stCondLst>
                                            <p:cond delay="0"/>
                                          </p:stCondLst>
                                        </p:cTn>
                                        <p:tgtEl>
                                          <p:spTgt spid="5">
                                            <p:txEl>
                                              <p:pRg st="10" end="10"/>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xEl>
                                              <p:pRg st="10" end="10"/>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xEl>
                                              <p:pRg st="10" end="10"/>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xEl>
                                              <p:pRg st="10" end="10"/>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xEl>
                                              <p:pRg st="10" end="10"/>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xEl>
                                              <p:pRg st="10" end="10"/>
                                            </p:txEl>
                                          </p:spTgt>
                                        </p:tgtEl>
                                      </p:cBhvr>
                                      <p:to x="100000" y="60000"/>
                                    </p:animScale>
                                    <p:animScale>
                                      <p:cBhvr>
                                        <p:cTn id="62" dur="166" decel="50000">
                                          <p:stCondLst>
                                            <p:cond delay="676"/>
                                          </p:stCondLst>
                                        </p:cTn>
                                        <p:tgtEl>
                                          <p:spTgt spid="5">
                                            <p:txEl>
                                              <p:pRg st="10" end="10"/>
                                            </p:txEl>
                                          </p:spTgt>
                                        </p:tgtEl>
                                      </p:cBhvr>
                                      <p:to x="100000" y="100000"/>
                                    </p:animScale>
                                    <p:animScale>
                                      <p:cBhvr>
                                        <p:cTn id="63" dur="26">
                                          <p:stCondLst>
                                            <p:cond delay="1312"/>
                                          </p:stCondLst>
                                        </p:cTn>
                                        <p:tgtEl>
                                          <p:spTgt spid="5">
                                            <p:txEl>
                                              <p:pRg st="10" end="10"/>
                                            </p:txEl>
                                          </p:spTgt>
                                        </p:tgtEl>
                                      </p:cBhvr>
                                      <p:to x="100000" y="80000"/>
                                    </p:animScale>
                                    <p:animScale>
                                      <p:cBhvr>
                                        <p:cTn id="64" dur="166" decel="50000">
                                          <p:stCondLst>
                                            <p:cond delay="1338"/>
                                          </p:stCondLst>
                                        </p:cTn>
                                        <p:tgtEl>
                                          <p:spTgt spid="5">
                                            <p:txEl>
                                              <p:pRg st="10" end="10"/>
                                            </p:txEl>
                                          </p:spTgt>
                                        </p:tgtEl>
                                      </p:cBhvr>
                                      <p:to x="100000" y="100000"/>
                                    </p:animScale>
                                    <p:animScale>
                                      <p:cBhvr>
                                        <p:cTn id="65" dur="26">
                                          <p:stCondLst>
                                            <p:cond delay="1642"/>
                                          </p:stCondLst>
                                        </p:cTn>
                                        <p:tgtEl>
                                          <p:spTgt spid="5">
                                            <p:txEl>
                                              <p:pRg st="10" end="10"/>
                                            </p:txEl>
                                          </p:spTgt>
                                        </p:tgtEl>
                                      </p:cBhvr>
                                      <p:to x="100000" y="90000"/>
                                    </p:animScale>
                                    <p:animScale>
                                      <p:cBhvr>
                                        <p:cTn id="66" dur="166" decel="50000">
                                          <p:stCondLst>
                                            <p:cond delay="1668"/>
                                          </p:stCondLst>
                                        </p:cTn>
                                        <p:tgtEl>
                                          <p:spTgt spid="5">
                                            <p:txEl>
                                              <p:pRg st="10" end="10"/>
                                            </p:txEl>
                                          </p:spTgt>
                                        </p:tgtEl>
                                      </p:cBhvr>
                                      <p:to x="100000" y="100000"/>
                                    </p:animScale>
                                    <p:animScale>
                                      <p:cBhvr>
                                        <p:cTn id="67" dur="26">
                                          <p:stCondLst>
                                            <p:cond delay="1808"/>
                                          </p:stCondLst>
                                        </p:cTn>
                                        <p:tgtEl>
                                          <p:spTgt spid="5">
                                            <p:txEl>
                                              <p:pRg st="10" end="10"/>
                                            </p:txEl>
                                          </p:spTgt>
                                        </p:tgtEl>
                                      </p:cBhvr>
                                      <p:to x="100000" y="95000"/>
                                    </p:animScale>
                                    <p:animScale>
                                      <p:cBhvr>
                                        <p:cTn id="68" dur="166" decel="50000">
                                          <p:stCondLst>
                                            <p:cond delay="1834"/>
                                          </p:stCondLst>
                                        </p:cTn>
                                        <p:tgtEl>
                                          <p:spTgt spid="5">
                                            <p:txEl>
                                              <p:pRg st="10" end="10"/>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5">
                                            <p:txEl>
                                              <p:pRg st="12" end="12"/>
                                            </p:txEl>
                                          </p:spTgt>
                                        </p:tgtEl>
                                        <p:attrNameLst>
                                          <p:attrName>style.visibility</p:attrName>
                                        </p:attrNameLst>
                                      </p:cBhvr>
                                      <p:to>
                                        <p:strVal val="visible"/>
                                      </p:to>
                                    </p:set>
                                    <p:animEffect transition="in" filter="wipe(down)">
                                      <p:cBhvr>
                                        <p:cTn id="71" dur="580">
                                          <p:stCondLst>
                                            <p:cond delay="0"/>
                                          </p:stCondLst>
                                        </p:cTn>
                                        <p:tgtEl>
                                          <p:spTgt spid="5">
                                            <p:txEl>
                                              <p:pRg st="12" end="12"/>
                                            </p:txEl>
                                          </p:spTgt>
                                        </p:tgtEl>
                                      </p:cBhvr>
                                    </p:animEffect>
                                    <p:anim calcmode="lin" valueType="num">
                                      <p:cBhvr>
                                        <p:cTn id="72" dur="1822" tmFilter="0,0; 0.14,0.36; 0.43,0.73; 0.71,0.91; 1.0,1.0">
                                          <p:stCondLst>
                                            <p:cond delay="0"/>
                                          </p:stCondLst>
                                        </p:cTn>
                                        <p:tgtEl>
                                          <p:spTgt spid="5">
                                            <p:txEl>
                                              <p:pRg st="12" end="12"/>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
                                            <p:txEl>
                                              <p:pRg st="12" end="12"/>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
                                            <p:txEl>
                                              <p:pRg st="12" end="12"/>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
                                            <p:txEl>
                                              <p:pRg st="12" end="12"/>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
                                            <p:txEl>
                                              <p:pRg st="12" end="12"/>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5">
                                            <p:txEl>
                                              <p:pRg st="12" end="12"/>
                                            </p:txEl>
                                          </p:spTgt>
                                        </p:tgtEl>
                                      </p:cBhvr>
                                      <p:to x="100000" y="60000"/>
                                    </p:animScale>
                                    <p:animScale>
                                      <p:cBhvr>
                                        <p:cTn id="78" dur="166" decel="50000">
                                          <p:stCondLst>
                                            <p:cond delay="676"/>
                                          </p:stCondLst>
                                        </p:cTn>
                                        <p:tgtEl>
                                          <p:spTgt spid="5">
                                            <p:txEl>
                                              <p:pRg st="12" end="12"/>
                                            </p:txEl>
                                          </p:spTgt>
                                        </p:tgtEl>
                                      </p:cBhvr>
                                      <p:to x="100000" y="100000"/>
                                    </p:animScale>
                                    <p:animScale>
                                      <p:cBhvr>
                                        <p:cTn id="79" dur="26">
                                          <p:stCondLst>
                                            <p:cond delay="1312"/>
                                          </p:stCondLst>
                                        </p:cTn>
                                        <p:tgtEl>
                                          <p:spTgt spid="5">
                                            <p:txEl>
                                              <p:pRg st="12" end="12"/>
                                            </p:txEl>
                                          </p:spTgt>
                                        </p:tgtEl>
                                      </p:cBhvr>
                                      <p:to x="100000" y="80000"/>
                                    </p:animScale>
                                    <p:animScale>
                                      <p:cBhvr>
                                        <p:cTn id="80" dur="166" decel="50000">
                                          <p:stCondLst>
                                            <p:cond delay="1338"/>
                                          </p:stCondLst>
                                        </p:cTn>
                                        <p:tgtEl>
                                          <p:spTgt spid="5">
                                            <p:txEl>
                                              <p:pRg st="12" end="12"/>
                                            </p:txEl>
                                          </p:spTgt>
                                        </p:tgtEl>
                                      </p:cBhvr>
                                      <p:to x="100000" y="100000"/>
                                    </p:animScale>
                                    <p:animScale>
                                      <p:cBhvr>
                                        <p:cTn id="81" dur="26">
                                          <p:stCondLst>
                                            <p:cond delay="1642"/>
                                          </p:stCondLst>
                                        </p:cTn>
                                        <p:tgtEl>
                                          <p:spTgt spid="5">
                                            <p:txEl>
                                              <p:pRg st="12" end="12"/>
                                            </p:txEl>
                                          </p:spTgt>
                                        </p:tgtEl>
                                      </p:cBhvr>
                                      <p:to x="100000" y="90000"/>
                                    </p:animScale>
                                    <p:animScale>
                                      <p:cBhvr>
                                        <p:cTn id="82" dur="166" decel="50000">
                                          <p:stCondLst>
                                            <p:cond delay="1668"/>
                                          </p:stCondLst>
                                        </p:cTn>
                                        <p:tgtEl>
                                          <p:spTgt spid="5">
                                            <p:txEl>
                                              <p:pRg st="12" end="12"/>
                                            </p:txEl>
                                          </p:spTgt>
                                        </p:tgtEl>
                                      </p:cBhvr>
                                      <p:to x="100000" y="100000"/>
                                    </p:animScale>
                                    <p:animScale>
                                      <p:cBhvr>
                                        <p:cTn id="83" dur="26">
                                          <p:stCondLst>
                                            <p:cond delay="1808"/>
                                          </p:stCondLst>
                                        </p:cTn>
                                        <p:tgtEl>
                                          <p:spTgt spid="5">
                                            <p:txEl>
                                              <p:pRg st="12" end="12"/>
                                            </p:txEl>
                                          </p:spTgt>
                                        </p:tgtEl>
                                      </p:cBhvr>
                                      <p:to x="100000" y="95000"/>
                                    </p:animScale>
                                    <p:animScale>
                                      <p:cBhvr>
                                        <p:cTn id="84" dur="166" decel="50000">
                                          <p:stCondLst>
                                            <p:cond delay="1834"/>
                                          </p:stCondLst>
                                        </p:cTn>
                                        <p:tgtEl>
                                          <p:spTgt spid="5">
                                            <p:txEl>
                                              <p:pRg st="12" end="12"/>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5">
                                            <p:txEl>
                                              <p:pRg st="14" end="14"/>
                                            </p:txEl>
                                          </p:spTgt>
                                        </p:tgtEl>
                                        <p:attrNameLst>
                                          <p:attrName>style.visibility</p:attrName>
                                        </p:attrNameLst>
                                      </p:cBhvr>
                                      <p:to>
                                        <p:strVal val="visible"/>
                                      </p:to>
                                    </p:set>
                                    <p:animEffect transition="in" filter="wipe(down)">
                                      <p:cBhvr>
                                        <p:cTn id="87" dur="580">
                                          <p:stCondLst>
                                            <p:cond delay="0"/>
                                          </p:stCondLst>
                                        </p:cTn>
                                        <p:tgtEl>
                                          <p:spTgt spid="5">
                                            <p:txEl>
                                              <p:pRg st="14" end="14"/>
                                            </p:txEl>
                                          </p:spTgt>
                                        </p:tgtEl>
                                      </p:cBhvr>
                                    </p:animEffect>
                                    <p:anim calcmode="lin" valueType="num">
                                      <p:cBhvr>
                                        <p:cTn id="88" dur="1822" tmFilter="0,0; 0.14,0.36; 0.43,0.73; 0.71,0.91; 1.0,1.0">
                                          <p:stCondLst>
                                            <p:cond delay="0"/>
                                          </p:stCondLst>
                                        </p:cTn>
                                        <p:tgtEl>
                                          <p:spTgt spid="5">
                                            <p:txEl>
                                              <p:pRg st="14" end="14"/>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5">
                                            <p:txEl>
                                              <p:pRg st="14" end="14"/>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5">
                                            <p:txEl>
                                              <p:pRg st="14" end="14"/>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5">
                                            <p:txEl>
                                              <p:pRg st="14" end="14"/>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5">
                                            <p:txEl>
                                              <p:pRg st="14" end="14"/>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5">
                                            <p:txEl>
                                              <p:pRg st="14" end="14"/>
                                            </p:txEl>
                                          </p:spTgt>
                                        </p:tgtEl>
                                      </p:cBhvr>
                                      <p:to x="100000" y="60000"/>
                                    </p:animScale>
                                    <p:animScale>
                                      <p:cBhvr>
                                        <p:cTn id="94" dur="166" decel="50000">
                                          <p:stCondLst>
                                            <p:cond delay="676"/>
                                          </p:stCondLst>
                                        </p:cTn>
                                        <p:tgtEl>
                                          <p:spTgt spid="5">
                                            <p:txEl>
                                              <p:pRg st="14" end="14"/>
                                            </p:txEl>
                                          </p:spTgt>
                                        </p:tgtEl>
                                      </p:cBhvr>
                                      <p:to x="100000" y="100000"/>
                                    </p:animScale>
                                    <p:animScale>
                                      <p:cBhvr>
                                        <p:cTn id="95" dur="26">
                                          <p:stCondLst>
                                            <p:cond delay="1312"/>
                                          </p:stCondLst>
                                        </p:cTn>
                                        <p:tgtEl>
                                          <p:spTgt spid="5">
                                            <p:txEl>
                                              <p:pRg st="14" end="14"/>
                                            </p:txEl>
                                          </p:spTgt>
                                        </p:tgtEl>
                                      </p:cBhvr>
                                      <p:to x="100000" y="80000"/>
                                    </p:animScale>
                                    <p:animScale>
                                      <p:cBhvr>
                                        <p:cTn id="96" dur="166" decel="50000">
                                          <p:stCondLst>
                                            <p:cond delay="1338"/>
                                          </p:stCondLst>
                                        </p:cTn>
                                        <p:tgtEl>
                                          <p:spTgt spid="5">
                                            <p:txEl>
                                              <p:pRg st="14" end="14"/>
                                            </p:txEl>
                                          </p:spTgt>
                                        </p:tgtEl>
                                      </p:cBhvr>
                                      <p:to x="100000" y="100000"/>
                                    </p:animScale>
                                    <p:animScale>
                                      <p:cBhvr>
                                        <p:cTn id="97" dur="26">
                                          <p:stCondLst>
                                            <p:cond delay="1642"/>
                                          </p:stCondLst>
                                        </p:cTn>
                                        <p:tgtEl>
                                          <p:spTgt spid="5">
                                            <p:txEl>
                                              <p:pRg st="14" end="14"/>
                                            </p:txEl>
                                          </p:spTgt>
                                        </p:tgtEl>
                                      </p:cBhvr>
                                      <p:to x="100000" y="90000"/>
                                    </p:animScale>
                                    <p:animScale>
                                      <p:cBhvr>
                                        <p:cTn id="98" dur="166" decel="50000">
                                          <p:stCondLst>
                                            <p:cond delay="1668"/>
                                          </p:stCondLst>
                                        </p:cTn>
                                        <p:tgtEl>
                                          <p:spTgt spid="5">
                                            <p:txEl>
                                              <p:pRg st="14" end="14"/>
                                            </p:txEl>
                                          </p:spTgt>
                                        </p:tgtEl>
                                      </p:cBhvr>
                                      <p:to x="100000" y="100000"/>
                                    </p:animScale>
                                    <p:animScale>
                                      <p:cBhvr>
                                        <p:cTn id="99" dur="26">
                                          <p:stCondLst>
                                            <p:cond delay="1808"/>
                                          </p:stCondLst>
                                        </p:cTn>
                                        <p:tgtEl>
                                          <p:spTgt spid="5">
                                            <p:txEl>
                                              <p:pRg st="14" end="14"/>
                                            </p:txEl>
                                          </p:spTgt>
                                        </p:tgtEl>
                                      </p:cBhvr>
                                      <p:to x="100000" y="95000"/>
                                    </p:animScale>
                                    <p:animScale>
                                      <p:cBhvr>
                                        <p:cTn id="100" dur="166" decel="50000">
                                          <p:stCondLst>
                                            <p:cond delay="1834"/>
                                          </p:stCondLst>
                                        </p:cTn>
                                        <p:tgtEl>
                                          <p:spTgt spid="5">
                                            <p:txEl>
                                              <p:pRg st="14" end="14"/>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5">
                                            <p:txEl>
                                              <p:pRg st="16" end="16"/>
                                            </p:txEl>
                                          </p:spTgt>
                                        </p:tgtEl>
                                        <p:attrNameLst>
                                          <p:attrName>style.visibility</p:attrName>
                                        </p:attrNameLst>
                                      </p:cBhvr>
                                      <p:to>
                                        <p:strVal val="visible"/>
                                      </p:to>
                                    </p:set>
                                    <p:animEffect transition="in" filter="wipe(down)">
                                      <p:cBhvr>
                                        <p:cTn id="103" dur="580">
                                          <p:stCondLst>
                                            <p:cond delay="0"/>
                                          </p:stCondLst>
                                        </p:cTn>
                                        <p:tgtEl>
                                          <p:spTgt spid="5">
                                            <p:txEl>
                                              <p:pRg st="16" end="16"/>
                                            </p:txEl>
                                          </p:spTgt>
                                        </p:tgtEl>
                                      </p:cBhvr>
                                    </p:animEffect>
                                    <p:anim calcmode="lin" valueType="num">
                                      <p:cBhvr>
                                        <p:cTn id="104" dur="1822" tmFilter="0,0; 0.14,0.36; 0.43,0.73; 0.71,0.91; 1.0,1.0">
                                          <p:stCondLst>
                                            <p:cond delay="0"/>
                                          </p:stCondLst>
                                        </p:cTn>
                                        <p:tgtEl>
                                          <p:spTgt spid="5">
                                            <p:txEl>
                                              <p:pRg st="16" end="1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5">
                                            <p:txEl>
                                              <p:pRg st="16" end="1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5">
                                            <p:txEl>
                                              <p:pRg st="16" end="1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5">
                                            <p:txEl>
                                              <p:pRg st="16" end="1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5">
                                            <p:txEl>
                                              <p:pRg st="16" end="1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5">
                                            <p:txEl>
                                              <p:pRg st="16" end="16"/>
                                            </p:txEl>
                                          </p:spTgt>
                                        </p:tgtEl>
                                      </p:cBhvr>
                                      <p:to x="100000" y="60000"/>
                                    </p:animScale>
                                    <p:animScale>
                                      <p:cBhvr>
                                        <p:cTn id="110" dur="166" decel="50000">
                                          <p:stCondLst>
                                            <p:cond delay="676"/>
                                          </p:stCondLst>
                                        </p:cTn>
                                        <p:tgtEl>
                                          <p:spTgt spid="5">
                                            <p:txEl>
                                              <p:pRg st="16" end="16"/>
                                            </p:txEl>
                                          </p:spTgt>
                                        </p:tgtEl>
                                      </p:cBhvr>
                                      <p:to x="100000" y="100000"/>
                                    </p:animScale>
                                    <p:animScale>
                                      <p:cBhvr>
                                        <p:cTn id="111" dur="26">
                                          <p:stCondLst>
                                            <p:cond delay="1312"/>
                                          </p:stCondLst>
                                        </p:cTn>
                                        <p:tgtEl>
                                          <p:spTgt spid="5">
                                            <p:txEl>
                                              <p:pRg st="16" end="16"/>
                                            </p:txEl>
                                          </p:spTgt>
                                        </p:tgtEl>
                                      </p:cBhvr>
                                      <p:to x="100000" y="80000"/>
                                    </p:animScale>
                                    <p:animScale>
                                      <p:cBhvr>
                                        <p:cTn id="112" dur="166" decel="50000">
                                          <p:stCondLst>
                                            <p:cond delay="1338"/>
                                          </p:stCondLst>
                                        </p:cTn>
                                        <p:tgtEl>
                                          <p:spTgt spid="5">
                                            <p:txEl>
                                              <p:pRg st="16" end="16"/>
                                            </p:txEl>
                                          </p:spTgt>
                                        </p:tgtEl>
                                      </p:cBhvr>
                                      <p:to x="100000" y="100000"/>
                                    </p:animScale>
                                    <p:animScale>
                                      <p:cBhvr>
                                        <p:cTn id="113" dur="26">
                                          <p:stCondLst>
                                            <p:cond delay="1642"/>
                                          </p:stCondLst>
                                        </p:cTn>
                                        <p:tgtEl>
                                          <p:spTgt spid="5">
                                            <p:txEl>
                                              <p:pRg st="16" end="16"/>
                                            </p:txEl>
                                          </p:spTgt>
                                        </p:tgtEl>
                                      </p:cBhvr>
                                      <p:to x="100000" y="90000"/>
                                    </p:animScale>
                                    <p:animScale>
                                      <p:cBhvr>
                                        <p:cTn id="114" dur="166" decel="50000">
                                          <p:stCondLst>
                                            <p:cond delay="1668"/>
                                          </p:stCondLst>
                                        </p:cTn>
                                        <p:tgtEl>
                                          <p:spTgt spid="5">
                                            <p:txEl>
                                              <p:pRg st="16" end="16"/>
                                            </p:txEl>
                                          </p:spTgt>
                                        </p:tgtEl>
                                      </p:cBhvr>
                                      <p:to x="100000" y="100000"/>
                                    </p:animScale>
                                    <p:animScale>
                                      <p:cBhvr>
                                        <p:cTn id="115" dur="26">
                                          <p:stCondLst>
                                            <p:cond delay="1808"/>
                                          </p:stCondLst>
                                        </p:cTn>
                                        <p:tgtEl>
                                          <p:spTgt spid="5">
                                            <p:txEl>
                                              <p:pRg st="16" end="16"/>
                                            </p:txEl>
                                          </p:spTgt>
                                        </p:tgtEl>
                                      </p:cBhvr>
                                      <p:to x="100000" y="95000"/>
                                    </p:animScale>
                                    <p:animScale>
                                      <p:cBhvr>
                                        <p:cTn id="116" dur="166" decel="50000">
                                          <p:stCondLst>
                                            <p:cond delay="1834"/>
                                          </p:stCondLst>
                                        </p:cTn>
                                        <p:tgtEl>
                                          <p:spTgt spid="5">
                                            <p:txEl>
                                              <p:pRg st="16" end="1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12192000" cy="4708981"/>
          </a:xfrm>
          <a:prstGeom prst="rect">
            <a:avLst/>
          </a:prstGeom>
          <a:noFill/>
        </p:spPr>
        <p:txBody>
          <a:bodyPr wrap="square" rtlCol="0">
            <a:spAutoFit/>
          </a:bodyPr>
          <a:lstStyle/>
          <a:p>
            <a:r>
              <a:rPr lang="it-IT" sz="6000" dirty="0" smtClean="0"/>
              <a:t>                    </a:t>
            </a:r>
          </a:p>
          <a:p>
            <a:endParaRPr lang="it-IT" sz="6000" dirty="0"/>
          </a:p>
          <a:p>
            <a:endParaRPr lang="it-IT" sz="6000" dirty="0" smtClean="0"/>
          </a:p>
          <a:p>
            <a:r>
              <a:rPr lang="it-IT" sz="6000" dirty="0"/>
              <a:t> </a:t>
            </a:r>
            <a:r>
              <a:rPr lang="it-IT" sz="6000" dirty="0" smtClean="0"/>
              <a:t>                        II A ITIS</a:t>
            </a:r>
          </a:p>
          <a:p>
            <a:r>
              <a:rPr lang="it-IT" sz="6000" dirty="0" smtClean="0"/>
              <a:t>              ROGGIANO GRAVINA</a:t>
            </a:r>
            <a:endParaRPr lang="it-IT" sz="6000" dirty="0"/>
          </a:p>
        </p:txBody>
      </p:sp>
    </p:spTree>
    <p:extLst>
      <p:ext uri="{BB962C8B-B14F-4D97-AF65-F5344CB8AC3E}">
        <p14:creationId xmlns:p14="http://schemas.microsoft.com/office/powerpoint/2010/main" val="248994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80">
                                          <p:stCondLst>
                                            <p:cond delay="0"/>
                                          </p:stCondLst>
                                        </p:cTn>
                                        <p:tgtEl>
                                          <p:spTgt spid="2">
                                            <p:txEl>
                                              <p:pRg st="3" end="3"/>
                                            </p:txEl>
                                          </p:spTgt>
                                        </p:tgtEl>
                                      </p:cBhvr>
                                    </p:animEffect>
                                    <p:anim calcmode="lin" valueType="num">
                                      <p:cBhvr>
                                        <p:cTn id="8"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3" end="3"/>
                                            </p:txEl>
                                          </p:spTgt>
                                        </p:tgtEl>
                                      </p:cBhvr>
                                      <p:to x="100000" y="60000"/>
                                    </p:animScale>
                                    <p:animScale>
                                      <p:cBhvr>
                                        <p:cTn id="14" dur="166" decel="50000">
                                          <p:stCondLst>
                                            <p:cond delay="676"/>
                                          </p:stCondLst>
                                        </p:cTn>
                                        <p:tgtEl>
                                          <p:spTgt spid="2">
                                            <p:txEl>
                                              <p:pRg st="3" end="3"/>
                                            </p:txEl>
                                          </p:spTgt>
                                        </p:tgtEl>
                                      </p:cBhvr>
                                      <p:to x="100000" y="100000"/>
                                    </p:animScale>
                                    <p:animScale>
                                      <p:cBhvr>
                                        <p:cTn id="15" dur="26">
                                          <p:stCondLst>
                                            <p:cond delay="1312"/>
                                          </p:stCondLst>
                                        </p:cTn>
                                        <p:tgtEl>
                                          <p:spTgt spid="2">
                                            <p:txEl>
                                              <p:pRg st="3" end="3"/>
                                            </p:txEl>
                                          </p:spTgt>
                                        </p:tgtEl>
                                      </p:cBhvr>
                                      <p:to x="100000" y="80000"/>
                                    </p:animScale>
                                    <p:animScale>
                                      <p:cBhvr>
                                        <p:cTn id="16" dur="166" decel="50000">
                                          <p:stCondLst>
                                            <p:cond delay="1338"/>
                                          </p:stCondLst>
                                        </p:cTn>
                                        <p:tgtEl>
                                          <p:spTgt spid="2">
                                            <p:txEl>
                                              <p:pRg st="3" end="3"/>
                                            </p:txEl>
                                          </p:spTgt>
                                        </p:tgtEl>
                                      </p:cBhvr>
                                      <p:to x="100000" y="100000"/>
                                    </p:animScale>
                                    <p:animScale>
                                      <p:cBhvr>
                                        <p:cTn id="17" dur="26">
                                          <p:stCondLst>
                                            <p:cond delay="1642"/>
                                          </p:stCondLst>
                                        </p:cTn>
                                        <p:tgtEl>
                                          <p:spTgt spid="2">
                                            <p:txEl>
                                              <p:pRg st="3" end="3"/>
                                            </p:txEl>
                                          </p:spTgt>
                                        </p:tgtEl>
                                      </p:cBhvr>
                                      <p:to x="100000" y="90000"/>
                                    </p:animScale>
                                    <p:animScale>
                                      <p:cBhvr>
                                        <p:cTn id="18" dur="166" decel="50000">
                                          <p:stCondLst>
                                            <p:cond delay="1668"/>
                                          </p:stCondLst>
                                        </p:cTn>
                                        <p:tgtEl>
                                          <p:spTgt spid="2">
                                            <p:txEl>
                                              <p:pRg st="3" end="3"/>
                                            </p:txEl>
                                          </p:spTgt>
                                        </p:tgtEl>
                                      </p:cBhvr>
                                      <p:to x="100000" y="100000"/>
                                    </p:animScale>
                                    <p:animScale>
                                      <p:cBhvr>
                                        <p:cTn id="19" dur="26">
                                          <p:stCondLst>
                                            <p:cond delay="1808"/>
                                          </p:stCondLst>
                                        </p:cTn>
                                        <p:tgtEl>
                                          <p:spTgt spid="2">
                                            <p:txEl>
                                              <p:pRg st="3" end="3"/>
                                            </p:txEl>
                                          </p:spTgt>
                                        </p:tgtEl>
                                      </p:cBhvr>
                                      <p:to x="100000" y="95000"/>
                                    </p:animScale>
                                    <p:animScale>
                                      <p:cBhvr>
                                        <p:cTn id="20" dur="166" decel="50000">
                                          <p:stCondLst>
                                            <p:cond delay="1834"/>
                                          </p:stCondLst>
                                        </p:cTn>
                                        <p:tgtEl>
                                          <p:spTgt spid="2">
                                            <p:txEl>
                                              <p:pRg st="3" end="3"/>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80">
                                          <p:stCondLst>
                                            <p:cond delay="0"/>
                                          </p:stCondLst>
                                        </p:cTn>
                                        <p:tgtEl>
                                          <p:spTgt spid="2">
                                            <p:txEl>
                                              <p:pRg st="4" end="4"/>
                                            </p:txEl>
                                          </p:spTgt>
                                        </p:tgtEl>
                                      </p:cBhvr>
                                    </p:animEffect>
                                    <p:anim calcmode="lin" valueType="num">
                                      <p:cBhvr>
                                        <p:cTn id="2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4" end="4"/>
                                            </p:txEl>
                                          </p:spTgt>
                                        </p:tgtEl>
                                      </p:cBhvr>
                                      <p:to x="100000" y="60000"/>
                                    </p:animScale>
                                    <p:animScale>
                                      <p:cBhvr>
                                        <p:cTn id="30" dur="166" decel="50000">
                                          <p:stCondLst>
                                            <p:cond delay="676"/>
                                          </p:stCondLst>
                                        </p:cTn>
                                        <p:tgtEl>
                                          <p:spTgt spid="2">
                                            <p:txEl>
                                              <p:pRg st="4" end="4"/>
                                            </p:txEl>
                                          </p:spTgt>
                                        </p:tgtEl>
                                      </p:cBhvr>
                                      <p:to x="100000" y="100000"/>
                                    </p:animScale>
                                    <p:animScale>
                                      <p:cBhvr>
                                        <p:cTn id="31" dur="26">
                                          <p:stCondLst>
                                            <p:cond delay="1312"/>
                                          </p:stCondLst>
                                        </p:cTn>
                                        <p:tgtEl>
                                          <p:spTgt spid="2">
                                            <p:txEl>
                                              <p:pRg st="4" end="4"/>
                                            </p:txEl>
                                          </p:spTgt>
                                        </p:tgtEl>
                                      </p:cBhvr>
                                      <p:to x="100000" y="80000"/>
                                    </p:animScale>
                                    <p:animScale>
                                      <p:cBhvr>
                                        <p:cTn id="32" dur="166" decel="50000">
                                          <p:stCondLst>
                                            <p:cond delay="1338"/>
                                          </p:stCondLst>
                                        </p:cTn>
                                        <p:tgtEl>
                                          <p:spTgt spid="2">
                                            <p:txEl>
                                              <p:pRg st="4" end="4"/>
                                            </p:txEl>
                                          </p:spTgt>
                                        </p:tgtEl>
                                      </p:cBhvr>
                                      <p:to x="100000" y="100000"/>
                                    </p:animScale>
                                    <p:animScale>
                                      <p:cBhvr>
                                        <p:cTn id="33" dur="26">
                                          <p:stCondLst>
                                            <p:cond delay="1642"/>
                                          </p:stCondLst>
                                        </p:cTn>
                                        <p:tgtEl>
                                          <p:spTgt spid="2">
                                            <p:txEl>
                                              <p:pRg st="4" end="4"/>
                                            </p:txEl>
                                          </p:spTgt>
                                        </p:tgtEl>
                                      </p:cBhvr>
                                      <p:to x="100000" y="90000"/>
                                    </p:animScale>
                                    <p:animScale>
                                      <p:cBhvr>
                                        <p:cTn id="34" dur="166" decel="50000">
                                          <p:stCondLst>
                                            <p:cond delay="1668"/>
                                          </p:stCondLst>
                                        </p:cTn>
                                        <p:tgtEl>
                                          <p:spTgt spid="2">
                                            <p:txEl>
                                              <p:pRg st="4" end="4"/>
                                            </p:txEl>
                                          </p:spTgt>
                                        </p:tgtEl>
                                      </p:cBhvr>
                                      <p:to x="100000" y="100000"/>
                                    </p:animScale>
                                    <p:animScale>
                                      <p:cBhvr>
                                        <p:cTn id="35" dur="26">
                                          <p:stCondLst>
                                            <p:cond delay="1808"/>
                                          </p:stCondLst>
                                        </p:cTn>
                                        <p:tgtEl>
                                          <p:spTgt spid="2">
                                            <p:txEl>
                                              <p:pRg st="4" end="4"/>
                                            </p:txEl>
                                          </p:spTgt>
                                        </p:tgtEl>
                                      </p:cBhvr>
                                      <p:to x="100000" y="95000"/>
                                    </p:animScale>
                                    <p:animScale>
                                      <p:cBhvr>
                                        <p:cTn id="36"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5910" y="154546"/>
            <a:ext cx="11951594" cy="6247864"/>
          </a:xfrm>
          <a:prstGeom prst="rect">
            <a:avLst/>
          </a:prstGeom>
          <a:noFill/>
        </p:spPr>
        <p:txBody>
          <a:bodyPr wrap="square" rtlCol="0">
            <a:spAutoFit/>
          </a:bodyPr>
          <a:lstStyle/>
          <a:p>
            <a:r>
              <a:rPr lang="it-IT" sz="2000" dirty="0" smtClean="0">
                <a:latin typeface="Arial Black" panose="020B0A04020102020204" pitchFamily="34" charset="0"/>
              </a:rPr>
              <a:t>                                 </a:t>
            </a:r>
            <a:r>
              <a:rPr lang="it-IT" sz="4000" dirty="0" smtClean="0">
                <a:latin typeface="Arial Black" panose="020B0A04020102020204" pitchFamily="34" charset="0"/>
              </a:rPr>
              <a:t>REALIZZATO DA:</a:t>
            </a:r>
          </a:p>
          <a:p>
            <a:r>
              <a:rPr lang="it-IT" sz="4000" dirty="0" smtClean="0">
                <a:latin typeface="Arial Black" panose="020B0A04020102020204" pitchFamily="34" charset="0"/>
              </a:rPr>
              <a:t>             BEVILACQUA MICHAEL</a:t>
            </a:r>
          </a:p>
          <a:p>
            <a:r>
              <a:rPr lang="it-IT" sz="4000" dirty="0" smtClean="0">
                <a:latin typeface="Arial Black" panose="020B0A04020102020204" pitchFamily="34" charset="0"/>
              </a:rPr>
              <a:t>                AVOLIO ANTONIO</a:t>
            </a:r>
          </a:p>
          <a:p>
            <a:r>
              <a:rPr lang="it-IT" sz="4000" dirty="0" smtClean="0">
                <a:latin typeface="Arial Black" panose="020B0A04020102020204" pitchFamily="34" charset="0"/>
              </a:rPr>
              <a:t>                DE CICCO MARCO</a:t>
            </a:r>
          </a:p>
          <a:p>
            <a:r>
              <a:rPr lang="it-IT" sz="4000" dirty="0" smtClean="0">
                <a:latin typeface="Arial Black" panose="020B0A04020102020204" pitchFamily="34" charset="0"/>
              </a:rPr>
              <a:t>                 RUFFO FAUSTO</a:t>
            </a:r>
          </a:p>
          <a:p>
            <a:r>
              <a:rPr lang="it-IT" sz="4000" dirty="0" smtClean="0">
                <a:latin typeface="Arial Black" panose="020B0A04020102020204" pitchFamily="34" charset="0"/>
              </a:rPr>
              <a:t>              DI VATTIMO DAVIDE</a:t>
            </a:r>
          </a:p>
          <a:p>
            <a:r>
              <a:rPr lang="it-IT" sz="4000" dirty="0" smtClean="0">
                <a:latin typeface="Arial Black" panose="020B0A04020102020204" pitchFamily="34" charset="0"/>
              </a:rPr>
              <a:t>                PERRONE MATTIA</a:t>
            </a:r>
          </a:p>
          <a:p>
            <a:r>
              <a:rPr lang="it-IT" sz="4000" dirty="0" smtClean="0">
                <a:latin typeface="Arial Black" panose="020B0A04020102020204" pitchFamily="34" charset="0"/>
              </a:rPr>
              <a:t>         CONTARINO ALESSANDRA</a:t>
            </a:r>
          </a:p>
          <a:p>
            <a:r>
              <a:rPr lang="it-IT" sz="4000" dirty="0" smtClean="0">
                <a:latin typeface="Arial Black" panose="020B0A04020102020204" pitchFamily="34" charset="0"/>
              </a:rPr>
              <a:t>              MALFONA GIUSEPPE</a:t>
            </a:r>
          </a:p>
          <a:p>
            <a:r>
              <a:rPr lang="it-IT" sz="4000" dirty="0" smtClean="0">
                <a:latin typeface="Arial Black" panose="020B0A04020102020204" pitchFamily="34" charset="0"/>
              </a:rPr>
              <a:t>             IANNUZZI VINCENZO</a:t>
            </a:r>
            <a:endParaRPr lang="it-IT" sz="4000" dirty="0">
              <a:latin typeface="Arial Black" panose="020B0A04020102020204" pitchFamily="34" charset="0"/>
            </a:endParaRPr>
          </a:p>
        </p:txBody>
      </p:sp>
    </p:spTree>
    <p:extLst>
      <p:ext uri="{BB962C8B-B14F-4D97-AF65-F5344CB8AC3E}">
        <p14:creationId xmlns:p14="http://schemas.microsoft.com/office/powerpoint/2010/main" val="107848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80">
                                          <p:stCondLst>
                                            <p:cond delay="0"/>
                                          </p:stCondLst>
                                        </p:cTn>
                                        <p:tgtEl>
                                          <p:spTgt spid="2">
                                            <p:txEl>
                                              <p:pRg st="1" end="1"/>
                                            </p:txEl>
                                          </p:spTgt>
                                        </p:tgtEl>
                                      </p:cBhvr>
                                    </p:animEffect>
                                    <p:anim calcmode="lin" valueType="num">
                                      <p:cBhvr>
                                        <p:cTn id="23"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xEl>
                                              <p:pRg st="1" end="1"/>
                                            </p:txEl>
                                          </p:spTgt>
                                        </p:tgtEl>
                                      </p:cBhvr>
                                      <p:to x="100000" y="60000"/>
                                    </p:animScale>
                                    <p:animScale>
                                      <p:cBhvr>
                                        <p:cTn id="29" dur="166" decel="50000">
                                          <p:stCondLst>
                                            <p:cond delay="676"/>
                                          </p:stCondLst>
                                        </p:cTn>
                                        <p:tgtEl>
                                          <p:spTgt spid="2">
                                            <p:txEl>
                                              <p:pRg st="1" end="1"/>
                                            </p:txEl>
                                          </p:spTgt>
                                        </p:tgtEl>
                                      </p:cBhvr>
                                      <p:to x="100000" y="100000"/>
                                    </p:animScale>
                                    <p:animScale>
                                      <p:cBhvr>
                                        <p:cTn id="30" dur="26">
                                          <p:stCondLst>
                                            <p:cond delay="1312"/>
                                          </p:stCondLst>
                                        </p:cTn>
                                        <p:tgtEl>
                                          <p:spTgt spid="2">
                                            <p:txEl>
                                              <p:pRg st="1" end="1"/>
                                            </p:txEl>
                                          </p:spTgt>
                                        </p:tgtEl>
                                      </p:cBhvr>
                                      <p:to x="100000" y="80000"/>
                                    </p:animScale>
                                    <p:animScale>
                                      <p:cBhvr>
                                        <p:cTn id="31" dur="166" decel="50000">
                                          <p:stCondLst>
                                            <p:cond delay="1338"/>
                                          </p:stCondLst>
                                        </p:cTn>
                                        <p:tgtEl>
                                          <p:spTgt spid="2">
                                            <p:txEl>
                                              <p:pRg st="1" end="1"/>
                                            </p:txEl>
                                          </p:spTgt>
                                        </p:tgtEl>
                                      </p:cBhvr>
                                      <p:to x="100000" y="100000"/>
                                    </p:animScale>
                                    <p:animScale>
                                      <p:cBhvr>
                                        <p:cTn id="32" dur="26">
                                          <p:stCondLst>
                                            <p:cond delay="1642"/>
                                          </p:stCondLst>
                                        </p:cTn>
                                        <p:tgtEl>
                                          <p:spTgt spid="2">
                                            <p:txEl>
                                              <p:pRg st="1" end="1"/>
                                            </p:txEl>
                                          </p:spTgt>
                                        </p:tgtEl>
                                      </p:cBhvr>
                                      <p:to x="100000" y="90000"/>
                                    </p:animScale>
                                    <p:animScale>
                                      <p:cBhvr>
                                        <p:cTn id="33" dur="166" decel="50000">
                                          <p:stCondLst>
                                            <p:cond delay="1668"/>
                                          </p:stCondLst>
                                        </p:cTn>
                                        <p:tgtEl>
                                          <p:spTgt spid="2">
                                            <p:txEl>
                                              <p:pRg st="1" end="1"/>
                                            </p:txEl>
                                          </p:spTgt>
                                        </p:tgtEl>
                                      </p:cBhvr>
                                      <p:to x="100000" y="100000"/>
                                    </p:animScale>
                                    <p:animScale>
                                      <p:cBhvr>
                                        <p:cTn id="34" dur="26">
                                          <p:stCondLst>
                                            <p:cond delay="1808"/>
                                          </p:stCondLst>
                                        </p:cTn>
                                        <p:tgtEl>
                                          <p:spTgt spid="2">
                                            <p:txEl>
                                              <p:pRg st="1" end="1"/>
                                            </p:txEl>
                                          </p:spTgt>
                                        </p:tgtEl>
                                      </p:cBhvr>
                                      <p:to x="100000" y="95000"/>
                                    </p:animScale>
                                    <p:animScale>
                                      <p:cBhvr>
                                        <p:cTn id="35" dur="166" decel="50000">
                                          <p:stCondLst>
                                            <p:cond delay="1834"/>
                                          </p:stCondLst>
                                        </p:cTn>
                                        <p:tgtEl>
                                          <p:spTgt spid="2">
                                            <p:txEl>
                                              <p:pRg st="1" end="1"/>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Effect transition="in" filter="wipe(down)">
                                      <p:cBhvr>
                                        <p:cTn id="40" dur="580">
                                          <p:stCondLst>
                                            <p:cond delay="0"/>
                                          </p:stCondLst>
                                        </p:cTn>
                                        <p:tgtEl>
                                          <p:spTgt spid="2">
                                            <p:txEl>
                                              <p:pRg st="2" end="2"/>
                                            </p:txEl>
                                          </p:spTgt>
                                        </p:tgtEl>
                                      </p:cBhvr>
                                    </p:animEffect>
                                    <p:anim calcmode="lin" valueType="num">
                                      <p:cBhvr>
                                        <p:cTn id="41"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2">
                                            <p:txEl>
                                              <p:pRg st="2" end="2"/>
                                            </p:txEl>
                                          </p:spTgt>
                                        </p:tgtEl>
                                      </p:cBhvr>
                                      <p:to x="100000" y="60000"/>
                                    </p:animScale>
                                    <p:animScale>
                                      <p:cBhvr>
                                        <p:cTn id="47" dur="166" decel="50000">
                                          <p:stCondLst>
                                            <p:cond delay="676"/>
                                          </p:stCondLst>
                                        </p:cTn>
                                        <p:tgtEl>
                                          <p:spTgt spid="2">
                                            <p:txEl>
                                              <p:pRg st="2" end="2"/>
                                            </p:txEl>
                                          </p:spTgt>
                                        </p:tgtEl>
                                      </p:cBhvr>
                                      <p:to x="100000" y="100000"/>
                                    </p:animScale>
                                    <p:animScale>
                                      <p:cBhvr>
                                        <p:cTn id="48" dur="26">
                                          <p:stCondLst>
                                            <p:cond delay="1312"/>
                                          </p:stCondLst>
                                        </p:cTn>
                                        <p:tgtEl>
                                          <p:spTgt spid="2">
                                            <p:txEl>
                                              <p:pRg st="2" end="2"/>
                                            </p:txEl>
                                          </p:spTgt>
                                        </p:tgtEl>
                                      </p:cBhvr>
                                      <p:to x="100000" y="80000"/>
                                    </p:animScale>
                                    <p:animScale>
                                      <p:cBhvr>
                                        <p:cTn id="49" dur="166" decel="50000">
                                          <p:stCondLst>
                                            <p:cond delay="1338"/>
                                          </p:stCondLst>
                                        </p:cTn>
                                        <p:tgtEl>
                                          <p:spTgt spid="2">
                                            <p:txEl>
                                              <p:pRg st="2" end="2"/>
                                            </p:txEl>
                                          </p:spTgt>
                                        </p:tgtEl>
                                      </p:cBhvr>
                                      <p:to x="100000" y="100000"/>
                                    </p:animScale>
                                    <p:animScale>
                                      <p:cBhvr>
                                        <p:cTn id="50" dur="26">
                                          <p:stCondLst>
                                            <p:cond delay="1642"/>
                                          </p:stCondLst>
                                        </p:cTn>
                                        <p:tgtEl>
                                          <p:spTgt spid="2">
                                            <p:txEl>
                                              <p:pRg st="2" end="2"/>
                                            </p:txEl>
                                          </p:spTgt>
                                        </p:tgtEl>
                                      </p:cBhvr>
                                      <p:to x="100000" y="90000"/>
                                    </p:animScale>
                                    <p:animScale>
                                      <p:cBhvr>
                                        <p:cTn id="51" dur="166" decel="50000">
                                          <p:stCondLst>
                                            <p:cond delay="1668"/>
                                          </p:stCondLst>
                                        </p:cTn>
                                        <p:tgtEl>
                                          <p:spTgt spid="2">
                                            <p:txEl>
                                              <p:pRg st="2" end="2"/>
                                            </p:txEl>
                                          </p:spTgt>
                                        </p:tgtEl>
                                      </p:cBhvr>
                                      <p:to x="100000" y="100000"/>
                                    </p:animScale>
                                    <p:animScale>
                                      <p:cBhvr>
                                        <p:cTn id="52" dur="26">
                                          <p:stCondLst>
                                            <p:cond delay="1808"/>
                                          </p:stCondLst>
                                        </p:cTn>
                                        <p:tgtEl>
                                          <p:spTgt spid="2">
                                            <p:txEl>
                                              <p:pRg st="2" end="2"/>
                                            </p:txEl>
                                          </p:spTgt>
                                        </p:tgtEl>
                                      </p:cBhvr>
                                      <p:to x="100000" y="95000"/>
                                    </p:animScale>
                                    <p:animScale>
                                      <p:cBhvr>
                                        <p:cTn id="53" dur="166" decel="50000">
                                          <p:stCondLst>
                                            <p:cond delay="1834"/>
                                          </p:stCondLst>
                                        </p:cTn>
                                        <p:tgtEl>
                                          <p:spTgt spid="2">
                                            <p:txEl>
                                              <p:pRg st="2" end="2"/>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2">
                                            <p:txEl>
                                              <p:pRg st="3" end="3"/>
                                            </p:txEl>
                                          </p:spTgt>
                                        </p:tgtEl>
                                        <p:attrNameLst>
                                          <p:attrName>style.visibility</p:attrName>
                                        </p:attrNameLst>
                                      </p:cBhvr>
                                      <p:to>
                                        <p:strVal val="visible"/>
                                      </p:to>
                                    </p:set>
                                    <p:animEffect transition="in" filter="wipe(down)">
                                      <p:cBhvr>
                                        <p:cTn id="58" dur="580">
                                          <p:stCondLst>
                                            <p:cond delay="0"/>
                                          </p:stCondLst>
                                        </p:cTn>
                                        <p:tgtEl>
                                          <p:spTgt spid="2">
                                            <p:txEl>
                                              <p:pRg st="3" end="3"/>
                                            </p:txEl>
                                          </p:spTgt>
                                        </p:tgtEl>
                                      </p:cBhvr>
                                    </p:animEffect>
                                    <p:anim calcmode="lin" valueType="num">
                                      <p:cBhvr>
                                        <p:cTn id="59"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2">
                                            <p:txEl>
                                              <p:pRg st="3" end="3"/>
                                            </p:txEl>
                                          </p:spTgt>
                                        </p:tgtEl>
                                      </p:cBhvr>
                                      <p:to x="100000" y="60000"/>
                                    </p:animScale>
                                    <p:animScale>
                                      <p:cBhvr>
                                        <p:cTn id="65" dur="166" decel="50000">
                                          <p:stCondLst>
                                            <p:cond delay="676"/>
                                          </p:stCondLst>
                                        </p:cTn>
                                        <p:tgtEl>
                                          <p:spTgt spid="2">
                                            <p:txEl>
                                              <p:pRg st="3" end="3"/>
                                            </p:txEl>
                                          </p:spTgt>
                                        </p:tgtEl>
                                      </p:cBhvr>
                                      <p:to x="100000" y="100000"/>
                                    </p:animScale>
                                    <p:animScale>
                                      <p:cBhvr>
                                        <p:cTn id="66" dur="26">
                                          <p:stCondLst>
                                            <p:cond delay="1312"/>
                                          </p:stCondLst>
                                        </p:cTn>
                                        <p:tgtEl>
                                          <p:spTgt spid="2">
                                            <p:txEl>
                                              <p:pRg st="3" end="3"/>
                                            </p:txEl>
                                          </p:spTgt>
                                        </p:tgtEl>
                                      </p:cBhvr>
                                      <p:to x="100000" y="80000"/>
                                    </p:animScale>
                                    <p:animScale>
                                      <p:cBhvr>
                                        <p:cTn id="67" dur="166" decel="50000">
                                          <p:stCondLst>
                                            <p:cond delay="1338"/>
                                          </p:stCondLst>
                                        </p:cTn>
                                        <p:tgtEl>
                                          <p:spTgt spid="2">
                                            <p:txEl>
                                              <p:pRg st="3" end="3"/>
                                            </p:txEl>
                                          </p:spTgt>
                                        </p:tgtEl>
                                      </p:cBhvr>
                                      <p:to x="100000" y="100000"/>
                                    </p:animScale>
                                    <p:animScale>
                                      <p:cBhvr>
                                        <p:cTn id="68" dur="26">
                                          <p:stCondLst>
                                            <p:cond delay="1642"/>
                                          </p:stCondLst>
                                        </p:cTn>
                                        <p:tgtEl>
                                          <p:spTgt spid="2">
                                            <p:txEl>
                                              <p:pRg st="3" end="3"/>
                                            </p:txEl>
                                          </p:spTgt>
                                        </p:tgtEl>
                                      </p:cBhvr>
                                      <p:to x="100000" y="90000"/>
                                    </p:animScale>
                                    <p:animScale>
                                      <p:cBhvr>
                                        <p:cTn id="69" dur="166" decel="50000">
                                          <p:stCondLst>
                                            <p:cond delay="1668"/>
                                          </p:stCondLst>
                                        </p:cTn>
                                        <p:tgtEl>
                                          <p:spTgt spid="2">
                                            <p:txEl>
                                              <p:pRg st="3" end="3"/>
                                            </p:txEl>
                                          </p:spTgt>
                                        </p:tgtEl>
                                      </p:cBhvr>
                                      <p:to x="100000" y="100000"/>
                                    </p:animScale>
                                    <p:animScale>
                                      <p:cBhvr>
                                        <p:cTn id="70" dur="26">
                                          <p:stCondLst>
                                            <p:cond delay="1808"/>
                                          </p:stCondLst>
                                        </p:cTn>
                                        <p:tgtEl>
                                          <p:spTgt spid="2">
                                            <p:txEl>
                                              <p:pRg st="3" end="3"/>
                                            </p:txEl>
                                          </p:spTgt>
                                        </p:tgtEl>
                                      </p:cBhvr>
                                      <p:to x="100000" y="95000"/>
                                    </p:animScale>
                                    <p:animScale>
                                      <p:cBhvr>
                                        <p:cTn id="71" dur="166" decel="50000">
                                          <p:stCondLst>
                                            <p:cond delay="1834"/>
                                          </p:stCondLst>
                                        </p:cTn>
                                        <p:tgtEl>
                                          <p:spTgt spid="2">
                                            <p:txEl>
                                              <p:pRg st="3" end="3"/>
                                            </p:txEl>
                                          </p:spTgt>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down)">
                                      <p:cBhvr>
                                        <p:cTn id="76" dur="580">
                                          <p:stCondLst>
                                            <p:cond delay="0"/>
                                          </p:stCondLst>
                                        </p:cTn>
                                        <p:tgtEl>
                                          <p:spTgt spid="2">
                                            <p:txEl>
                                              <p:pRg st="4" end="4"/>
                                            </p:txEl>
                                          </p:spTgt>
                                        </p:tgtEl>
                                      </p:cBhvr>
                                    </p:animEffect>
                                    <p:anim calcmode="lin" valueType="num">
                                      <p:cBhvr>
                                        <p:cTn id="77"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2">
                                            <p:txEl>
                                              <p:pRg st="4" end="4"/>
                                            </p:txEl>
                                          </p:spTgt>
                                        </p:tgtEl>
                                      </p:cBhvr>
                                      <p:to x="100000" y="60000"/>
                                    </p:animScale>
                                    <p:animScale>
                                      <p:cBhvr>
                                        <p:cTn id="83" dur="166" decel="50000">
                                          <p:stCondLst>
                                            <p:cond delay="676"/>
                                          </p:stCondLst>
                                        </p:cTn>
                                        <p:tgtEl>
                                          <p:spTgt spid="2">
                                            <p:txEl>
                                              <p:pRg st="4" end="4"/>
                                            </p:txEl>
                                          </p:spTgt>
                                        </p:tgtEl>
                                      </p:cBhvr>
                                      <p:to x="100000" y="100000"/>
                                    </p:animScale>
                                    <p:animScale>
                                      <p:cBhvr>
                                        <p:cTn id="84" dur="26">
                                          <p:stCondLst>
                                            <p:cond delay="1312"/>
                                          </p:stCondLst>
                                        </p:cTn>
                                        <p:tgtEl>
                                          <p:spTgt spid="2">
                                            <p:txEl>
                                              <p:pRg st="4" end="4"/>
                                            </p:txEl>
                                          </p:spTgt>
                                        </p:tgtEl>
                                      </p:cBhvr>
                                      <p:to x="100000" y="80000"/>
                                    </p:animScale>
                                    <p:animScale>
                                      <p:cBhvr>
                                        <p:cTn id="85" dur="166" decel="50000">
                                          <p:stCondLst>
                                            <p:cond delay="1338"/>
                                          </p:stCondLst>
                                        </p:cTn>
                                        <p:tgtEl>
                                          <p:spTgt spid="2">
                                            <p:txEl>
                                              <p:pRg st="4" end="4"/>
                                            </p:txEl>
                                          </p:spTgt>
                                        </p:tgtEl>
                                      </p:cBhvr>
                                      <p:to x="100000" y="100000"/>
                                    </p:animScale>
                                    <p:animScale>
                                      <p:cBhvr>
                                        <p:cTn id="86" dur="26">
                                          <p:stCondLst>
                                            <p:cond delay="1642"/>
                                          </p:stCondLst>
                                        </p:cTn>
                                        <p:tgtEl>
                                          <p:spTgt spid="2">
                                            <p:txEl>
                                              <p:pRg st="4" end="4"/>
                                            </p:txEl>
                                          </p:spTgt>
                                        </p:tgtEl>
                                      </p:cBhvr>
                                      <p:to x="100000" y="90000"/>
                                    </p:animScale>
                                    <p:animScale>
                                      <p:cBhvr>
                                        <p:cTn id="87" dur="166" decel="50000">
                                          <p:stCondLst>
                                            <p:cond delay="1668"/>
                                          </p:stCondLst>
                                        </p:cTn>
                                        <p:tgtEl>
                                          <p:spTgt spid="2">
                                            <p:txEl>
                                              <p:pRg st="4" end="4"/>
                                            </p:txEl>
                                          </p:spTgt>
                                        </p:tgtEl>
                                      </p:cBhvr>
                                      <p:to x="100000" y="100000"/>
                                    </p:animScale>
                                    <p:animScale>
                                      <p:cBhvr>
                                        <p:cTn id="88" dur="26">
                                          <p:stCondLst>
                                            <p:cond delay="1808"/>
                                          </p:stCondLst>
                                        </p:cTn>
                                        <p:tgtEl>
                                          <p:spTgt spid="2">
                                            <p:txEl>
                                              <p:pRg st="4" end="4"/>
                                            </p:txEl>
                                          </p:spTgt>
                                        </p:tgtEl>
                                      </p:cBhvr>
                                      <p:to x="100000" y="95000"/>
                                    </p:animScale>
                                    <p:animScale>
                                      <p:cBhvr>
                                        <p:cTn id="89" dur="166" decel="50000">
                                          <p:stCondLst>
                                            <p:cond delay="1834"/>
                                          </p:stCondLst>
                                        </p:cTn>
                                        <p:tgtEl>
                                          <p:spTgt spid="2">
                                            <p:txEl>
                                              <p:pRg st="4" end="4"/>
                                            </p:txEl>
                                          </p:spTgt>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nodeType="clickEffect">
                                  <p:stCondLst>
                                    <p:cond delay="0"/>
                                  </p:stCondLst>
                                  <p:childTnLst>
                                    <p:set>
                                      <p:cBhvr>
                                        <p:cTn id="93" dur="1" fill="hold">
                                          <p:stCondLst>
                                            <p:cond delay="0"/>
                                          </p:stCondLst>
                                        </p:cTn>
                                        <p:tgtEl>
                                          <p:spTgt spid="2">
                                            <p:txEl>
                                              <p:pRg st="5" end="5"/>
                                            </p:txEl>
                                          </p:spTgt>
                                        </p:tgtEl>
                                        <p:attrNameLst>
                                          <p:attrName>style.visibility</p:attrName>
                                        </p:attrNameLst>
                                      </p:cBhvr>
                                      <p:to>
                                        <p:strVal val="visible"/>
                                      </p:to>
                                    </p:set>
                                    <p:animEffect transition="in" filter="wipe(down)">
                                      <p:cBhvr>
                                        <p:cTn id="94" dur="580">
                                          <p:stCondLst>
                                            <p:cond delay="0"/>
                                          </p:stCondLst>
                                        </p:cTn>
                                        <p:tgtEl>
                                          <p:spTgt spid="2">
                                            <p:txEl>
                                              <p:pRg st="5" end="5"/>
                                            </p:txEl>
                                          </p:spTgt>
                                        </p:tgtEl>
                                      </p:cBhvr>
                                    </p:animEffect>
                                    <p:anim calcmode="lin" valueType="num">
                                      <p:cBhvr>
                                        <p:cTn id="95"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2">
                                            <p:txEl>
                                              <p:pRg st="5" end="5"/>
                                            </p:txEl>
                                          </p:spTgt>
                                        </p:tgtEl>
                                      </p:cBhvr>
                                      <p:to x="100000" y="60000"/>
                                    </p:animScale>
                                    <p:animScale>
                                      <p:cBhvr>
                                        <p:cTn id="101" dur="166" decel="50000">
                                          <p:stCondLst>
                                            <p:cond delay="676"/>
                                          </p:stCondLst>
                                        </p:cTn>
                                        <p:tgtEl>
                                          <p:spTgt spid="2">
                                            <p:txEl>
                                              <p:pRg st="5" end="5"/>
                                            </p:txEl>
                                          </p:spTgt>
                                        </p:tgtEl>
                                      </p:cBhvr>
                                      <p:to x="100000" y="100000"/>
                                    </p:animScale>
                                    <p:animScale>
                                      <p:cBhvr>
                                        <p:cTn id="102" dur="26">
                                          <p:stCondLst>
                                            <p:cond delay="1312"/>
                                          </p:stCondLst>
                                        </p:cTn>
                                        <p:tgtEl>
                                          <p:spTgt spid="2">
                                            <p:txEl>
                                              <p:pRg st="5" end="5"/>
                                            </p:txEl>
                                          </p:spTgt>
                                        </p:tgtEl>
                                      </p:cBhvr>
                                      <p:to x="100000" y="80000"/>
                                    </p:animScale>
                                    <p:animScale>
                                      <p:cBhvr>
                                        <p:cTn id="103" dur="166" decel="50000">
                                          <p:stCondLst>
                                            <p:cond delay="1338"/>
                                          </p:stCondLst>
                                        </p:cTn>
                                        <p:tgtEl>
                                          <p:spTgt spid="2">
                                            <p:txEl>
                                              <p:pRg st="5" end="5"/>
                                            </p:txEl>
                                          </p:spTgt>
                                        </p:tgtEl>
                                      </p:cBhvr>
                                      <p:to x="100000" y="100000"/>
                                    </p:animScale>
                                    <p:animScale>
                                      <p:cBhvr>
                                        <p:cTn id="104" dur="26">
                                          <p:stCondLst>
                                            <p:cond delay="1642"/>
                                          </p:stCondLst>
                                        </p:cTn>
                                        <p:tgtEl>
                                          <p:spTgt spid="2">
                                            <p:txEl>
                                              <p:pRg st="5" end="5"/>
                                            </p:txEl>
                                          </p:spTgt>
                                        </p:tgtEl>
                                      </p:cBhvr>
                                      <p:to x="100000" y="90000"/>
                                    </p:animScale>
                                    <p:animScale>
                                      <p:cBhvr>
                                        <p:cTn id="105" dur="166" decel="50000">
                                          <p:stCondLst>
                                            <p:cond delay="1668"/>
                                          </p:stCondLst>
                                        </p:cTn>
                                        <p:tgtEl>
                                          <p:spTgt spid="2">
                                            <p:txEl>
                                              <p:pRg st="5" end="5"/>
                                            </p:txEl>
                                          </p:spTgt>
                                        </p:tgtEl>
                                      </p:cBhvr>
                                      <p:to x="100000" y="100000"/>
                                    </p:animScale>
                                    <p:animScale>
                                      <p:cBhvr>
                                        <p:cTn id="106" dur="26">
                                          <p:stCondLst>
                                            <p:cond delay="1808"/>
                                          </p:stCondLst>
                                        </p:cTn>
                                        <p:tgtEl>
                                          <p:spTgt spid="2">
                                            <p:txEl>
                                              <p:pRg st="5" end="5"/>
                                            </p:txEl>
                                          </p:spTgt>
                                        </p:tgtEl>
                                      </p:cBhvr>
                                      <p:to x="100000" y="95000"/>
                                    </p:animScale>
                                    <p:animScale>
                                      <p:cBhvr>
                                        <p:cTn id="107" dur="166" decel="50000">
                                          <p:stCondLst>
                                            <p:cond delay="1834"/>
                                          </p:stCondLst>
                                        </p:cTn>
                                        <p:tgtEl>
                                          <p:spTgt spid="2">
                                            <p:txEl>
                                              <p:pRg st="5" end="5"/>
                                            </p:txEl>
                                          </p:spTgt>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down)">
                                      <p:cBhvr>
                                        <p:cTn id="112" dur="580">
                                          <p:stCondLst>
                                            <p:cond delay="0"/>
                                          </p:stCondLst>
                                        </p:cTn>
                                        <p:tgtEl>
                                          <p:spTgt spid="2">
                                            <p:txEl>
                                              <p:pRg st="6" end="6"/>
                                            </p:txEl>
                                          </p:spTgt>
                                        </p:tgtEl>
                                      </p:cBhvr>
                                    </p:animEffect>
                                    <p:anim calcmode="lin" valueType="num">
                                      <p:cBhvr>
                                        <p:cTn id="113"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118" dur="26">
                                          <p:stCondLst>
                                            <p:cond delay="650"/>
                                          </p:stCondLst>
                                        </p:cTn>
                                        <p:tgtEl>
                                          <p:spTgt spid="2">
                                            <p:txEl>
                                              <p:pRg st="6" end="6"/>
                                            </p:txEl>
                                          </p:spTgt>
                                        </p:tgtEl>
                                      </p:cBhvr>
                                      <p:to x="100000" y="60000"/>
                                    </p:animScale>
                                    <p:animScale>
                                      <p:cBhvr>
                                        <p:cTn id="119" dur="166" decel="50000">
                                          <p:stCondLst>
                                            <p:cond delay="676"/>
                                          </p:stCondLst>
                                        </p:cTn>
                                        <p:tgtEl>
                                          <p:spTgt spid="2">
                                            <p:txEl>
                                              <p:pRg st="6" end="6"/>
                                            </p:txEl>
                                          </p:spTgt>
                                        </p:tgtEl>
                                      </p:cBhvr>
                                      <p:to x="100000" y="100000"/>
                                    </p:animScale>
                                    <p:animScale>
                                      <p:cBhvr>
                                        <p:cTn id="120" dur="26">
                                          <p:stCondLst>
                                            <p:cond delay="1312"/>
                                          </p:stCondLst>
                                        </p:cTn>
                                        <p:tgtEl>
                                          <p:spTgt spid="2">
                                            <p:txEl>
                                              <p:pRg st="6" end="6"/>
                                            </p:txEl>
                                          </p:spTgt>
                                        </p:tgtEl>
                                      </p:cBhvr>
                                      <p:to x="100000" y="80000"/>
                                    </p:animScale>
                                    <p:animScale>
                                      <p:cBhvr>
                                        <p:cTn id="121" dur="166" decel="50000">
                                          <p:stCondLst>
                                            <p:cond delay="1338"/>
                                          </p:stCondLst>
                                        </p:cTn>
                                        <p:tgtEl>
                                          <p:spTgt spid="2">
                                            <p:txEl>
                                              <p:pRg st="6" end="6"/>
                                            </p:txEl>
                                          </p:spTgt>
                                        </p:tgtEl>
                                      </p:cBhvr>
                                      <p:to x="100000" y="100000"/>
                                    </p:animScale>
                                    <p:animScale>
                                      <p:cBhvr>
                                        <p:cTn id="122" dur="26">
                                          <p:stCondLst>
                                            <p:cond delay="1642"/>
                                          </p:stCondLst>
                                        </p:cTn>
                                        <p:tgtEl>
                                          <p:spTgt spid="2">
                                            <p:txEl>
                                              <p:pRg st="6" end="6"/>
                                            </p:txEl>
                                          </p:spTgt>
                                        </p:tgtEl>
                                      </p:cBhvr>
                                      <p:to x="100000" y="90000"/>
                                    </p:animScale>
                                    <p:animScale>
                                      <p:cBhvr>
                                        <p:cTn id="123" dur="166" decel="50000">
                                          <p:stCondLst>
                                            <p:cond delay="1668"/>
                                          </p:stCondLst>
                                        </p:cTn>
                                        <p:tgtEl>
                                          <p:spTgt spid="2">
                                            <p:txEl>
                                              <p:pRg st="6" end="6"/>
                                            </p:txEl>
                                          </p:spTgt>
                                        </p:tgtEl>
                                      </p:cBhvr>
                                      <p:to x="100000" y="100000"/>
                                    </p:animScale>
                                    <p:animScale>
                                      <p:cBhvr>
                                        <p:cTn id="124" dur="26">
                                          <p:stCondLst>
                                            <p:cond delay="1808"/>
                                          </p:stCondLst>
                                        </p:cTn>
                                        <p:tgtEl>
                                          <p:spTgt spid="2">
                                            <p:txEl>
                                              <p:pRg st="6" end="6"/>
                                            </p:txEl>
                                          </p:spTgt>
                                        </p:tgtEl>
                                      </p:cBhvr>
                                      <p:to x="100000" y="95000"/>
                                    </p:animScale>
                                    <p:animScale>
                                      <p:cBhvr>
                                        <p:cTn id="125" dur="166" decel="50000">
                                          <p:stCondLst>
                                            <p:cond delay="1834"/>
                                          </p:stCondLst>
                                        </p:cTn>
                                        <p:tgtEl>
                                          <p:spTgt spid="2">
                                            <p:txEl>
                                              <p:pRg st="6" end="6"/>
                                            </p:txEl>
                                          </p:spTgt>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nodeType="clickEffect">
                                  <p:stCondLst>
                                    <p:cond delay="0"/>
                                  </p:stCondLst>
                                  <p:childTnLst>
                                    <p:set>
                                      <p:cBhvr>
                                        <p:cTn id="129" dur="1" fill="hold">
                                          <p:stCondLst>
                                            <p:cond delay="0"/>
                                          </p:stCondLst>
                                        </p:cTn>
                                        <p:tgtEl>
                                          <p:spTgt spid="2">
                                            <p:txEl>
                                              <p:pRg st="7" end="7"/>
                                            </p:txEl>
                                          </p:spTgt>
                                        </p:tgtEl>
                                        <p:attrNameLst>
                                          <p:attrName>style.visibility</p:attrName>
                                        </p:attrNameLst>
                                      </p:cBhvr>
                                      <p:to>
                                        <p:strVal val="visible"/>
                                      </p:to>
                                    </p:set>
                                    <p:animEffect transition="in" filter="wipe(down)">
                                      <p:cBhvr>
                                        <p:cTn id="130" dur="580">
                                          <p:stCondLst>
                                            <p:cond delay="0"/>
                                          </p:stCondLst>
                                        </p:cTn>
                                        <p:tgtEl>
                                          <p:spTgt spid="2">
                                            <p:txEl>
                                              <p:pRg st="7" end="7"/>
                                            </p:txEl>
                                          </p:spTgt>
                                        </p:tgtEl>
                                      </p:cBhvr>
                                    </p:animEffect>
                                    <p:anim calcmode="lin" valueType="num">
                                      <p:cBhvr>
                                        <p:cTn id="131"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136" dur="26">
                                          <p:stCondLst>
                                            <p:cond delay="650"/>
                                          </p:stCondLst>
                                        </p:cTn>
                                        <p:tgtEl>
                                          <p:spTgt spid="2">
                                            <p:txEl>
                                              <p:pRg st="7" end="7"/>
                                            </p:txEl>
                                          </p:spTgt>
                                        </p:tgtEl>
                                      </p:cBhvr>
                                      <p:to x="100000" y="60000"/>
                                    </p:animScale>
                                    <p:animScale>
                                      <p:cBhvr>
                                        <p:cTn id="137" dur="166" decel="50000">
                                          <p:stCondLst>
                                            <p:cond delay="676"/>
                                          </p:stCondLst>
                                        </p:cTn>
                                        <p:tgtEl>
                                          <p:spTgt spid="2">
                                            <p:txEl>
                                              <p:pRg st="7" end="7"/>
                                            </p:txEl>
                                          </p:spTgt>
                                        </p:tgtEl>
                                      </p:cBhvr>
                                      <p:to x="100000" y="100000"/>
                                    </p:animScale>
                                    <p:animScale>
                                      <p:cBhvr>
                                        <p:cTn id="138" dur="26">
                                          <p:stCondLst>
                                            <p:cond delay="1312"/>
                                          </p:stCondLst>
                                        </p:cTn>
                                        <p:tgtEl>
                                          <p:spTgt spid="2">
                                            <p:txEl>
                                              <p:pRg st="7" end="7"/>
                                            </p:txEl>
                                          </p:spTgt>
                                        </p:tgtEl>
                                      </p:cBhvr>
                                      <p:to x="100000" y="80000"/>
                                    </p:animScale>
                                    <p:animScale>
                                      <p:cBhvr>
                                        <p:cTn id="139" dur="166" decel="50000">
                                          <p:stCondLst>
                                            <p:cond delay="1338"/>
                                          </p:stCondLst>
                                        </p:cTn>
                                        <p:tgtEl>
                                          <p:spTgt spid="2">
                                            <p:txEl>
                                              <p:pRg st="7" end="7"/>
                                            </p:txEl>
                                          </p:spTgt>
                                        </p:tgtEl>
                                      </p:cBhvr>
                                      <p:to x="100000" y="100000"/>
                                    </p:animScale>
                                    <p:animScale>
                                      <p:cBhvr>
                                        <p:cTn id="140" dur="26">
                                          <p:stCondLst>
                                            <p:cond delay="1642"/>
                                          </p:stCondLst>
                                        </p:cTn>
                                        <p:tgtEl>
                                          <p:spTgt spid="2">
                                            <p:txEl>
                                              <p:pRg st="7" end="7"/>
                                            </p:txEl>
                                          </p:spTgt>
                                        </p:tgtEl>
                                      </p:cBhvr>
                                      <p:to x="100000" y="90000"/>
                                    </p:animScale>
                                    <p:animScale>
                                      <p:cBhvr>
                                        <p:cTn id="141" dur="166" decel="50000">
                                          <p:stCondLst>
                                            <p:cond delay="1668"/>
                                          </p:stCondLst>
                                        </p:cTn>
                                        <p:tgtEl>
                                          <p:spTgt spid="2">
                                            <p:txEl>
                                              <p:pRg st="7" end="7"/>
                                            </p:txEl>
                                          </p:spTgt>
                                        </p:tgtEl>
                                      </p:cBhvr>
                                      <p:to x="100000" y="100000"/>
                                    </p:animScale>
                                    <p:animScale>
                                      <p:cBhvr>
                                        <p:cTn id="142" dur="26">
                                          <p:stCondLst>
                                            <p:cond delay="1808"/>
                                          </p:stCondLst>
                                        </p:cTn>
                                        <p:tgtEl>
                                          <p:spTgt spid="2">
                                            <p:txEl>
                                              <p:pRg st="7" end="7"/>
                                            </p:txEl>
                                          </p:spTgt>
                                        </p:tgtEl>
                                      </p:cBhvr>
                                      <p:to x="100000" y="95000"/>
                                    </p:animScale>
                                    <p:animScale>
                                      <p:cBhvr>
                                        <p:cTn id="143" dur="166" decel="50000">
                                          <p:stCondLst>
                                            <p:cond delay="1834"/>
                                          </p:stCondLst>
                                        </p:cTn>
                                        <p:tgtEl>
                                          <p:spTgt spid="2">
                                            <p:txEl>
                                              <p:pRg st="7" end="7"/>
                                            </p:txEl>
                                          </p:spTgt>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26" presetClass="entr" presetSubtype="0" fill="hold" nodeType="clickEffect">
                                  <p:stCondLst>
                                    <p:cond delay="0"/>
                                  </p:stCondLst>
                                  <p:childTnLst>
                                    <p:set>
                                      <p:cBhvr>
                                        <p:cTn id="147" dur="1" fill="hold">
                                          <p:stCondLst>
                                            <p:cond delay="0"/>
                                          </p:stCondLst>
                                        </p:cTn>
                                        <p:tgtEl>
                                          <p:spTgt spid="2">
                                            <p:txEl>
                                              <p:pRg st="8" end="8"/>
                                            </p:txEl>
                                          </p:spTgt>
                                        </p:tgtEl>
                                        <p:attrNameLst>
                                          <p:attrName>style.visibility</p:attrName>
                                        </p:attrNameLst>
                                      </p:cBhvr>
                                      <p:to>
                                        <p:strVal val="visible"/>
                                      </p:to>
                                    </p:set>
                                    <p:animEffect transition="in" filter="wipe(down)">
                                      <p:cBhvr>
                                        <p:cTn id="148" dur="580">
                                          <p:stCondLst>
                                            <p:cond delay="0"/>
                                          </p:stCondLst>
                                        </p:cTn>
                                        <p:tgtEl>
                                          <p:spTgt spid="2">
                                            <p:txEl>
                                              <p:pRg st="8" end="8"/>
                                            </p:txEl>
                                          </p:spTgt>
                                        </p:tgtEl>
                                      </p:cBhvr>
                                    </p:animEffect>
                                    <p:anim calcmode="lin" valueType="num">
                                      <p:cBhvr>
                                        <p:cTn id="149" dur="1822" tmFilter="0,0; 0.14,0.36; 0.43,0.73; 0.71,0.91; 1.0,1.0">
                                          <p:stCondLst>
                                            <p:cond delay="0"/>
                                          </p:stCondLst>
                                        </p:cTn>
                                        <p:tgtEl>
                                          <p:spTgt spid="2">
                                            <p:txEl>
                                              <p:pRg st="8" end="8"/>
                                            </p:txEl>
                                          </p:spTgt>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2">
                                            <p:txEl>
                                              <p:pRg st="8" end="8"/>
                                            </p:txEl>
                                          </p:spTgt>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2">
                                            <p:txEl>
                                              <p:pRg st="8" end="8"/>
                                            </p:txEl>
                                          </p:spTgt>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2">
                                            <p:txEl>
                                              <p:pRg st="8" end="8"/>
                                            </p:txEl>
                                          </p:spTgt>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2">
                                            <p:txEl>
                                              <p:pRg st="8" end="8"/>
                                            </p:txEl>
                                          </p:spTgt>
                                        </p:tgtEl>
                                        <p:attrNameLst>
                                          <p:attrName>ppt_y</p:attrName>
                                        </p:attrNameLst>
                                      </p:cBhvr>
                                      <p:tavLst>
                                        <p:tav tm="0" fmla="#ppt_y-sin(pi*$)/81">
                                          <p:val>
                                            <p:fltVal val="0"/>
                                          </p:val>
                                        </p:tav>
                                        <p:tav tm="100000">
                                          <p:val>
                                            <p:fltVal val="1"/>
                                          </p:val>
                                        </p:tav>
                                      </p:tavLst>
                                    </p:anim>
                                    <p:animScale>
                                      <p:cBhvr>
                                        <p:cTn id="154" dur="26">
                                          <p:stCondLst>
                                            <p:cond delay="650"/>
                                          </p:stCondLst>
                                        </p:cTn>
                                        <p:tgtEl>
                                          <p:spTgt spid="2">
                                            <p:txEl>
                                              <p:pRg st="8" end="8"/>
                                            </p:txEl>
                                          </p:spTgt>
                                        </p:tgtEl>
                                      </p:cBhvr>
                                      <p:to x="100000" y="60000"/>
                                    </p:animScale>
                                    <p:animScale>
                                      <p:cBhvr>
                                        <p:cTn id="155" dur="166" decel="50000">
                                          <p:stCondLst>
                                            <p:cond delay="676"/>
                                          </p:stCondLst>
                                        </p:cTn>
                                        <p:tgtEl>
                                          <p:spTgt spid="2">
                                            <p:txEl>
                                              <p:pRg st="8" end="8"/>
                                            </p:txEl>
                                          </p:spTgt>
                                        </p:tgtEl>
                                      </p:cBhvr>
                                      <p:to x="100000" y="100000"/>
                                    </p:animScale>
                                    <p:animScale>
                                      <p:cBhvr>
                                        <p:cTn id="156" dur="26">
                                          <p:stCondLst>
                                            <p:cond delay="1312"/>
                                          </p:stCondLst>
                                        </p:cTn>
                                        <p:tgtEl>
                                          <p:spTgt spid="2">
                                            <p:txEl>
                                              <p:pRg st="8" end="8"/>
                                            </p:txEl>
                                          </p:spTgt>
                                        </p:tgtEl>
                                      </p:cBhvr>
                                      <p:to x="100000" y="80000"/>
                                    </p:animScale>
                                    <p:animScale>
                                      <p:cBhvr>
                                        <p:cTn id="157" dur="166" decel="50000">
                                          <p:stCondLst>
                                            <p:cond delay="1338"/>
                                          </p:stCondLst>
                                        </p:cTn>
                                        <p:tgtEl>
                                          <p:spTgt spid="2">
                                            <p:txEl>
                                              <p:pRg st="8" end="8"/>
                                            </p:txEl>
                                          </p:spTgt>
                                        </p:tgtEl>
                                      </p:cBhvr>
                                      <p:to x="100000" y="100000"/>
                                    </p:animScale>
                                    <p:animScale>
                                      <p:cBhvr>
                                        <p:cTn id="158" dur="26">
                                          <p:stCondLst>
                                            <p:cond delay="1642"/>
                                          </p:stCondLst>
                                        </p:cTn>
                                        <p:tgtEl>
                                          <p:spTgt spid="2">
                                            <p:txEl>
                                              <p:pRg st="8" end="8"/>
                                            </p:txEl>
                                          </p:spTgt>
                                        </p:tgtEl>
                                      </p:cBhvr>
                                      <p:to x="100000" y="90000"/>
                                    </p:animScale>
                                    <p:animScale>
                                      <p:cBhvr>
                                        <p:cTn id="159" dur="166" decel="50000">
                                          <p:stCondLst>
                                            <p:cond delay="1668"/>
                                          </p:stCondLst>
                                        </p:cTn>
                                        <p:tgtEl>
                                          <p:spTgt spid="2">
                                            <p:txEl>
                                              <p:pRg st="8" end="8"/>
                                            </p:txEl>
                                          </p:spTgt>
                                        </p:tgtEl>
                                      </p:cBhvr>
                                      <p:to x="100000" y="100000"/>
                                    </p:animScale>
                                    <p:animScale>
                                      <p:cBhvr>
                                        <p:cTn id="160" dur="26">
                                          <p:stCondLst>
                                            <p:cond delay="1808"/>
                                          </p:stCondLst>
                                        </p:cTn>
                                        <p:tgtEl>
                                          <p:spTgt spid="2">
                                            <p:txEl>
                                              <p:pRg st="8" end="8"/>
                                            </p:txEl>
                                          </p:spTgt>
                                        </p:tgtEl>
                                      </p:cBhvr>
                                      <p:to x="100000" y="95000"/>
                                    </p:animScale>
                                    <p:animScale>
                                      <p:cBhvr>
                                        <p:cTn id="161" dur="166" decel="50000">
                                          <p:stCondLst>
                                            <p:cond delay="1834"/>
                                          </p:stCondLst>
                                        </p:cTn>
                                        <p:tgtEl>
                                          <p:spTgt spid="2">
                                            <p:txEl>
                                              <p:pRg st="8" end="8"/>
                                            </p:txEl>
                                          </p:spTgt>
                                        </p:tgtEl>
                                      </p:cBhvr>
                                      <p:to x="100000" y="100000"/>
                                    </p:animScale>
                                  </p:childTnLst>
                                </p:cTn>
                              </p:par>
                            </p:childTnLst>
                          </p:cTn>
                        </p:par>
                      </p:childTnLst>
                    </p:cTn>
                  </p:par>
                  <p:par>
                    <p:cTn id="162" fill="hold">
                      <p:stCondLst>
                        <p:cond delay="indefinite"/>
                      </p:stCondLst>
                      <p:childTnLst>
                        <p:par>
                          <p:cTn id="163" fill="hold">
                            <p:stCondLst>
                              <p:cond delay="0"/>
                            </p:stCondLst>
                            <p:childTnLst>
                              <p:par>
                                <p:cTn id="164" presetID="26" presetClass="entr" presetSubtype="0" fill="hold" nodeType="clickEffect">
                                  <p:stCondLst>
                                    <p:cond delay="0"/>
                                  </p:stCondLst>
                                  <p:childTnLst>
                                    <p:set>
                                      <p:cBhvr>
                                        <p:cTn id="165" dur="1" fill="hold">
                                          <p:stCondLst>
                                            <p:cond delay="0"/>
                                          </p:stCondLst>
                                        </p:cTn>
                                        <p:tgtEl>
                                          <p:spTgt spid="2">
                                            <p:txEl>
                                              <p:pRg st="9" end="9"/>
                                            </p:txEl>
                                          </p:spTgt>
                                        </p:tgtEl>
                                        <p:attrNameLst>
                                          <p:attrName>style.visibility</p:attrName>
                                        </p:attrNameLst>
                                      </p:cBhvr>
                                      <p:to>
                                        <p:strVal val="visible"/>
                                      </p:to>
                                    </p:set>
                                    <p:animEffect transition="in" filter="wipe(down)">
                                      <p:cBhvr>
                                        <p:cTn id="166" dur="580">
                                          <p:stCondLst>
                                            <p:cond delay="0"/>
                                          </p:stCondLst>
                                        </p:cTn>
                                        <p:tgtEl>
                                          <p:spTgt spid="2">
                                            <p:txEl>
                                              <p:pRg st="9" end="9"/>
                                            </p:txEl>
                                          </p:spTgt>
                                        </p:tgtEl>
                                      </p:cBhvr>
                                    </p:animEffect>
                                    <p:anim calcmode="lin" valueType="num">
                                      <p:cBhvr>
                                        <p:cTn id="167" dur="1822" tmFilter="0,0; 0.14,0.36; 0.43,0.73; 0.71,0.91; 1.0,1.0">
                                          <p:stCondLst>
                                            <p:cond delay="0"/>
                                          </p:stCondLst>
                                        </p:cTn>
                                        <p:tgtEl>
                                          <p:spTgt spid="2">
                                            <p:txEl>
                                              <p:pRg st="9" end="9"/>
                                            </p:txEl>
                                          </p:spTgt>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2">
                                            <p:txEl>
                                              <p:pRg st="9" end="9"/>
                                            </p:txEl>
                                          </p:spTgt>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2">
                                            <p:txEl>
                                              <p:pRg st="9" end="9"/>
                                            </p:txEl>
                                          </p:spTgt>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2">
                                            <p:txEl>
                                              <p:pRg st="9" end="9"/>
                                            </p:txEl>
                                          </p:spTgt>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2">
                                            <p:txEl>
                                              <p:pRg st="9" end="9"/>
                                            </p:txEl>
                                          </p:spTgt>
                                        </p:tgtEl>
                                        <p:attrNameLst>
                                          <p:attrName>ppt_y</p:attrName>
                                        </p:attrNameLst>
                                      </p:cBhvr>
                                      <p:tavLst>
                                        <p:tav tm="0" fmla="#ppt_y-sin(pi*$)/81">
                                          <p:val>
                                            <p:fltVal val="0"/>
                                          </p:val>
                                        </p:tav>
                                        <p:tav tm="100000">
                                          <p:val>
                                            <p:fltVal val="1"/>
                                          </p:val>
                                        </p:tav>
                                      </p:tavLst>
                                    </p:anim>
                                    <p:animScale>
                                      <p:cBhvr>
                                        <p:cTn id="172" dur="26">
                                          <p:stCondLst>
                                            <p:cond delay="650"/>
                                          </p:stCondLst>
                                        </p:cTn>
                                        <p:tgtEl>
                                          <p:spTgt spid="2">
                                            <p:txEl>
                                              <p:pRg st="9" end="9"/>
                                            </p:txEl>
                                          </p:spTgt>
                                        </p:tgtEl>
                                      </p:cBhvr>
                                      <p:to x="100000" y="60000"/>
                                    </p:animScale>
                                    <p:animScale>
                                      <p:cBhvr>
                                        <p:cTn id="173" dur="166" decel="50000">
                                          <p:stCondLst>
                                            <p:cond delay="676"/>
                                          </p:stCondLst>
                                        </p:cTn>
                                        <p:tgtEl>
                                          <p:spTgt spid="2">
                                            <p:txEl>
                                              <p:pRg st="9" end="9"/>
                                            </p:txEl>
                                          </p:spTgt>
                                        </p:tgtEl>
                                      </p:cBhvr>
                                      <p:to x="100000" y="100000"/>
                                    </p:animScale>
                                    <p:animScale>
                                      <p:cBhvr>
                                        <p:cTn id="174" dur="26">
                                          <p:stCondLst>
                                            <p:cond delay="1312"/>
                                          </p:stCondLst>
                                        </p:cTn>
                                        <p:tgtEl>
                                          <p:spTgt spid="2">
                                            <p:txEl>
                                              <p:pRg st="9" end="9"/>
                                            </p:txEl>
                                          </p:spTgt>
                                        </p:tgtEl>
                                      </p:cBhvr>
                                      <p:to x="100000" y="80000"/>
                                    </p:animScale>
                                    <p:animScale>
                                      <p:cBhvr>
                                        <p:cTn id="175" dur="166" decel="50000">
                                          <p:stCondLst>
                                            <p:cond delay="1338"/>
                                          </p:stCondLst>
                                        </p:cTn>
                                        <p:tgtEl>
                                          <p:spTgt spid="2">
                                            <p:txEl>
                                              <p:pRg st="9" end="9"/>
                                            </p:txEl>
                                          </p:spTgt>
                                        </p:tgtEl>
                                      </p:cBhvr>
                                      <p:to x="100000" y="100000"/>
                                    </p:animScale>
                                    <p:animScale>
                                      <p:cBhvr>
                                        <p:cTn id="176" dur="26">
                                          <p:stCondLst>
                                            <p:cond delay="1642"/>
                                          </p:stCondLst>
                                        </p:cTn>
                                        <p:tgtEl>
                                          <p:spTgt spid="2">
                                            <p:txEl>
                                              <p:pRg st="9" end="9"/>
                                            </p:txEl>
                                          </p:spTgt>
                                        </p:tgtEl>
                                      </p:cBhvr>
                                      <p:to x="100000" y="90000"/>
                                    </p:animScale>
                                    <p:animScale>
                                      <p:cBhvr>
                                        <p:cTn id="177" dur="166" decel="50000">
                                          <p:stCondLst>
                                            <p:cond delay="1668"/>
                                          </p:stCondLst>
                                        </p:cTn>
                                        <p:tgtEl>
                                          <p:spTgt spid="2">
                                            <p:txEl>
                                              <p:pRg st="9" end="9"/>
                                            </p:txEl>
                                          </p:spTgt>
                                        </p:tgtEl>
                                      </p:cBhvr>
                                      <p:to x="100000" y="100000"/>
                                    </p:animScale>
                                    <p:animScale>
                                      <p:cBhvr>
                                        <p:cTn id="178" dur="26">
                                          <p:stCondLst>
                                            <p:cond delay="1808"/>
                                          </p:stCondLst>
                                        </p:cTn>
                                        <p:tgtEl>
                                          <p:spTgt spid="2">
                                            <p:txEl>
                                              <p:pRg st="9" end="9"/>
                                            </p:txEl>
                                          </p:spTgt>
                                        </p:tgtEl>
                                      </p:cBhvr>
                                      <p:to x="100000" y="95000"/>
                                    </p:animScale>
                                    <p:animScale>
                                      <p:cBhvr>
                                        <p:cTn id="179" dur="166" decel="50000">
                                          <p:stCondLst>
                                            <p:cond delay="1834"/>
                                          </p:stCondLst>
                                        </p:cTn>
                                        <p:tgtEl>
                                          <p:spTgt spid="2">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0"/>
            <a:ext cx="12192000" cy="4708981"/>
          </a:xfrm>
          <a:prstGeom prst="rect">
            <a:avLst/>
          </a:prstGeom>
          <a:noFill/>
        </p:spPr>
        <p:txBody>
          <a:bodyPr wrap="square" rtlCol="0">
            <a:spAutoFit/>
          </a:bodyPr>
          <a:lstStyle/>
          <a:p>
            <a:r>
              <a:rPr lang="it-IT" sz="6000" dirty="0" smtClean="0"/>
              <a:t>                     </a:t>
            </a:r>
          </a:p>
          <a:p>
            <a:endParaRPr lang="it-IT" sz="6000" dirty="0"/>
          </a:p>
          <a:p>
            <a:r>
              <a:rPr lang="it-IT" sz="6000" dirty="0" smtClean="0"/>
              <a:t>                     COORDINATO</a:t>
            </a:r>
          </a:p>
          <a:p>
            <a:r>
              <a:rPr lang="it-IT" sz="6000" dirty="0"/>
              <a:t> </a:t>
            </a:r>
            <a:r>
              <a:rPr lang="it-IT" sz="6000" dirty="0" smtClean="0"/>
              <a:t>           DALLA PROFESSORESSA</a:t>
            </a:r>
          </a:p>
          <a:p>
            <a:r>
              <a:rPr lang="it-IT" sz="6000" dirty="0"/>
              <a:t> </a:t>
            </a:r>
            <a:r>
              <a:rPr lang="it-IT" sz="6000" dirty="0" smtClean="0"/>
              <a:t>                      PICARELLI G.</a:t>
            </a:r>
            <a:endParaRPr lang="it-IT" sz="6000" dirty="0"/>
          </a:p>
        </p:txBody>
      </p:sp>
    </p:spTree>
    <p:extLst>
      <p:ext uri="{BB962C8B-B14F-4D97-AF65-F5344CB8AC3E}">
        <p14:creationId xmlns:p14="http://schemas.microsoft.com/office/powerpoint/2010/main" val="172301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80">
                                          <p:stCondLst>
                                            <p:cond delay="0"/>
                                          </p:stCondLst>
                                        </p:cTn>
                                        <p:tgtEl>
                                          <p:spTgt spid="3">
                                            <p:txEl>
                                              <p:pRg st="3" end="3"/>
                                            </p:txEl>
                                          </p:spTgt>
                                        </p:tgtEl>
                                      </p:cBhvr>
                                    </p:animEffect>
                                    <p:anim calcmode="lin" valueType="num">
                                      <p:cBhvr>
                                        <p:cTn id="2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3" end="3"/>
                                            </p:txEl>
                                          </p:spTgt>
                                        </p:tgtEl>
                                      </p:cBhvr>
                                      <p:to x="100000" y="60000"/>
                                    </p:animScale>
                                    <p:animScale>
                                      <p:cBhvr>
                                        <p:cTn id="30" dur="166" decel="50000">
                                          <p:stCondLst>
                                            <p:cond delay="676"/>
                                          </p:stCondLst>
                                        </p:cTn>
                                        <p:tgtEl>
                                          <p:spTgt spid="3">
                                            <p:txEl>
                                              <p:pRg st="3" end="3"/>
                                            </p:txEl>
                                          </p:spTgt>
                                        </p:tgtEl>
                                      </p:cBhvr>
                                      <p:to x="100000" y="100000"/>
                                    </p:animScale>
                                    <p:animScale>
                                      <p:cBhvr>
                                        <p:cTn id="31" dur="26">
                                          <p:stCondLst>
                                            <p:cond delay="1312"/>
                                          </p:stCondLst>
                                        </p:cTn>
                                        <p:tgtEl>
                                          <p:spTgt spid="3">
                                            <p:txEl>
                                              <p:pRg st="3" end="3"/>
                                            </p:txEl>
                                          </p:spTgt>
                                        </p:tgtEl>
                                      </p:cBhvr>
                                      <p:to x="100000" y="80000"/>
                                    </p:animScale>
                                    <p:animScale>
                                      <p:cBhvr>
                                        <p:cTn id="32" dur="166" decel="50000">
                                          <p:stCondLst>
                                            <p:cond delay="1338"/>
                                          </p:stCondLst>
                                        </p:cTn>
                                        <p:tgtEl>
                                          <p:spTgt spid="3">
                                            <p:txEl>
                                              <p:pRg st="3" end="3"/>
                                            </p:txEl>
                                          </p:spTgt>
                                        </p:tgtEl>
                                      </p:cBhvr>
                                      <p:to x="100000" y="100000"/>
                                    </p:animScale>
                                    <p:animScale>
                                      <p:cBhvr>
                                        <p:cTn id="33" dur="26">
                                          <p:stCondLst>
                                            <p:cond delay="1642"/>
                                          </p:stCondLst>
                                        </p:cTn>
                                        <p:tgtEl>
                                          <p:spTgt spid="3">
                                            <p:txEl>
                                              <p:pRg st="3" end="3"/>
                                            </p:txEl>
                                          </p:spTgt>
                                        </p:tgtEl>
                                      </p:cBhvr>
                                      <p:to x="100000" y="90000"/>
                                    </p:animScale>
                                    <p:animScale>
                                      <p:cBhvr>
                                        <p:cTn id="34" dur="166" decel="50000">
                                          <p:stCondLst>
                                            <p:cond delay="1668"/>
                                          </p:stCondLst>
                                        </p:cTn>
                                        <p:tgtEl>
                                          <p:spTgt spid="3">
                                            <p:txEl>
                                              <p:pRg st="3" end="3"/>
                                            </p:txEl>
                                          </p:spTgt>
                                        </p:tgtEl>
                                      </p:cBhvr>
                                      <p:to x="100000" y="100000"/>
                                    </p:animScale>
                                    <p:animScale>
                                      <p:cBhvr>
                                        <p:cTn id="35" dur="26">
                                          <p:stCondLst>
                                            <p:cond delay="1808"/>
                                          </p:stCondLst>
                                        </p:cTn>
                                        <p:tgtEl>
                                          <p:spTgt spid="3">
                                            <p:txEl>
                                              <p:pRg st="3" end="3"/>
                                            </p:txEl>
                                          </p:spTgt>
                                        </p:tgtEl>
                                      </p:cBhvr>
                                      <p:to x="100000" y="95000"/>
                                    </p:animScale>
                                    <p:animScale>
                                      <p:cBhvr>
                                        <p:cTn id="36" dur="166" decel="50000">
                                          <p:stCondLst>
                                            <p:cond delay="1834"/>
                                          </p:stCondLst>
                                        </p:cTn>
                                        <p:tgtEl>
                                          <p:spTgt spid="3">
                                            <p:txEl>
                                              <p:pRg st="3" end="3"/>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80">
                                          <p:stCondLst>
                                            <p:cond delay="0"/>
                                          </p:stCondLst>
                                        </p:cTn>
                                        <p:tgtEl>
                                          <p:spTgt spid="3">
                                            <p:txEl>
                                              <p:pRg st="4" end="4"/>
                                            </p:txEl>
                                          </p:spTgt>
                                        </p:tgtEl>
                                      </p:cBhvr>
                                    </p:animEffect>
                                    <p:anim calcmode="lin" valueType="num">
                                      <p:cBhvr>
                                        <p:cTn id="4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4" end="4"/>
                                            </p:txEl>
                                          </p:spTgt>
                                        </p:tgtEl>
                                      </p:cBhvr>
                                      <p:to x="100000" y="60000"/>
                                    </p:animScale>
                                    <p:animScale>
                                      <p:cBhvr>
                                        <p:cTn id="46" dur="166" decel="50000">
                                          <p:stCondLst>
                                            <p:cond delay="676"/>
                                          </p:stCondLst>
                                        </p:cTn>
                                        <p:tgtEl>
                                          <p:spTgt spid="3">
                                            <p:txEl>
                                              <p:pRg st="4" end="4"/>
                                            </p:txEl>
                                          </p:spTgt>
                                        </p:tgtEl>
                                      </p:cBhvr>
                                      <p:to x="100000" y="100000"/>
                                    </p:animScale>
                                    <p:animScale>
                                      <p:cBhvr>
                                        <p:cTn id="47" dur="26">
                                          <p:stCondLst>
                                            <p:cond delay="1312"/>
                                          </p:stCondLst>
                                        </p:cTn>
                                        <p:tgtEl>
                                          <p:spTgt spid="3">
                                            <p:txEl>
                                              <p:pRg st="4" end="4"/>
                                            </p:txEl>
                                          </p:spTgt>
                                        </p:tgtEl>
                                      </p:cBhvr>
                                      <p:to x="100000" y="80000"/>
                                    </p:animScale>
                                    <p:animScale>
                                      <p:cBhvr>
                                        <p:cTn id="48" dur="166" decel="50000">
                                          <p:stCondLst>
                                            <p:cond delay="1338"/>
                                          </p:stCondLst>
                                        </p:cTn>
                                        <p:tgtEl>
                                          <p:spTgt spid="3">
                                            <p:txEl>
                                              <p:pRg st="4" end="4"/>
                                            </p:txEl>
                                          </p:spTgt>
                                        </p:tgtEl>
                                      </p:cBhvr>
                                      <p:to x="100000" y="100000"/>
                                    </p:animScale>
                                    <p:animScale>
                                      <p:cBhvr>
                                        <p:cTn id="49" dur="26">
                                          <p:stCondLst>
                                            <p:cond delay="1642"/>
                                          </p:stCondLst>
                                        </p:cTn>
                                        <p:tgtEl>
                                          <p:spTgt spid="3">
                                            <p:txEl>
                                              <p:pRg st="4" end="4"/>
                                            </p:txEl>
                                          </p:spTgt>
                                        </p:tgtEl>
                                      </p:cBhvr>
                                      <p:to x="100000" y="90000"/>
                                    </p:animScale>
                                    <p:animScale>
                                      <p:cBhvr>
                                        <p:cTn id="50" dur="166" decel="50000">
                                          <p:stCondLst>
                                            <p:cond delay="1668"/>
                                          </p:stCondLst>
                                        </p:cTn>
                                        <p:tgtEl>
                                          <p:spTgt spid="3">
                                            <p:txEl>
                                              <p:pRg st="4" end="4"/>
                                            </p:txEl>
                                          </p:spTgt>
                                        </p:tgtEl>
                                      </p:cBhvr>
                                      <p:to x="100000" y="100000"/>
                                    </p:animScale>
                                    <p:animScale>
                                      <p:cBhvr>
                                        <p:cTn id="51" dur="26">
                                          <p:stCondLst>
                                            <p:cond delay="1808"/>
                                          </p:stCondLst>
                                        </p:cTn>
                                        <p:tgtEl>
                                          <p:spTgt spid="3">
                                            <p:txEl>
                                              <p:pRg st="4" end="4"/>
                                            </p:txEl>
                                          </p:spTgt>
                                        </p:tgtEl>
                                      </p:cBhvr>
                                      <p:to x="100000" y="95000"/>
                                    </p:animScale>
                                    <p:animScale>
                                      <p:cBhvr>
                                        <p:cTn id="5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19426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CasellaDiTesto 4"/>
          <p:cNvSpPr txBox="1"/>
          <p:nvPr/>
        </p:nvSpPr>
        <p:spPr>
          <a:xfrm>
            <a:off x="6555346" y="206062"/>
            <a:ext cx="5331854" cy="400110"/>
          </a:xfrm>
          <a:prstGeom prst="rect">
            <a:avLst/>
          </a:prstGeom>
          <a:noFill/>
        </p:spPr>
        <p:txBody>
          <a:bodyPr wrap="square" rtlCol="0">
            <a:spAutoFit/>
          </a:bodyPr>
          <a:lstStyle/>
          <a:p>
            <a:endParaRPr lang="it-IT" sz="2000" dirty="0">
              <a:latin typeface="Arial Black" panose="020B0A04020102020204" pitchFamily="34" charset="0"/>
            </a:endParaRPr>
          </a:p>
        </p:txBody>
      </p:sp>
      <p:sp>
        <p:nvSpPr>
          <p:cNvPr id="6" name="CasellaDiTesto 5"/>
          <p:cNvSpPr txBox="1"/>
          <p:nvPr/>
        </p:nvSpPr>
        <p:spPr>
          <a:xfrm>
            <a:off x="6250546" y="0"/>
            <a:ext cx="4726546" cy="5509200"/>
          </a:xfrm>
          <a:prstGeom prst="rect">
            <a:avLst/>
          </a:prstGeom>
          <a:noFill/>
        </p:spPr>
        <p:txBody>
          <a:bodyPr wrap="square" rtlCol="0">
            <a:spAutoFit/>
          </a:bodyPr>
          <a:lstStyle/>
          <a:p>
            <a:r>
              <a:rPr lang="it-IT" sz="1600" dirty="0" smtClean="0">
                <a:solidFill>
                  <a:schemeClr val="bg1"/>
                </a:solidFill>
                <a:latin typeface="Arial Black" panose="020B0A04020102020204" pitchFamily="34" charset="0"/>
              </a:rPr>
              <a:t>L'energia eolica è una delle cosiddette energie rinnovabili. Questo termine (eolico) deriva da Eolo, un personaggio mitologico greco identificato come dio dei venti. Si parla di energia eolica riferendosi alla conversione dell'energia cinetica del vento in altre forme di energia; attualmente, la stragrande maggioranza dell'energia eolica viene convertita in energia elettrica. La conversione avviene tramite le cosiddette centrali eoliche. </a:t>
            </a:r>
          </a:p>
          <a:p>
            <a:r>
              <a:rPr lang="it-IT" sz="1600" dirty="0" smtClean="0">
                <a:solidFill>
                  <a:schemeClr val="bg1"/>
                </a:solidFill>
                <a:latin typeface="Arial Black" panose="020B0A04020102020204" pitchFamily="34" charset="0"/>
              </a:rPr>
              <a:t>Lo sfruttamento dell'energia del vento non è nuovo per l'uomo; basta pensare ai mulini a vento che venivano utilizzati per il pompaggio dell'acqua o per la macinazione dei cereali. I mulini a vento ebbero il loro periodo d'oro durante il XIX secolo per essere poi quasi totalmente abbandonati dopo l'invenzione delle macchine a vapore e lo sfruttamento del carbone.</a:t>
            </a:r>
          </a:p>
        </p:txBody>
      </p:sp>
    </p:spTree>
    <p:extLst>
      <p:ext uri="{BB962C8B-B14F-4D97-AF65-F5344CB8AC3E}">
        <p14:creationId xmlns:p14="http://schemas.microsoft.com/office/powerpoint/2010/main" val="198987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down)">
                                      <p:cBhvr>
                                        <p:cTn id="23" dur="580">
                                          <p:stCondLst>
                                            <p:cond delay="0"/>
                                          </p:stCondLst>
                                        </p:cTn>
                                        <p:tgtEl>
                                          <p:spTgt spid="6">
                                            <p:txEl>
                                              <p:pRg st="1" end="1"/>
                                            </p:txEl>
                                          </p:spTgt>
                                        </p:tgtEl>
                                      </p:cBhvr>
                                    </p:animEffect>
                                    <p:anim calcmode="lin" valueType="num">
                                      <p:cBhvr>
                                        <p:cTn id="24"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1" end="1"/>
                                            </p:txEl>
                                          </p:spTgt>
                                        </p:tgtEl>
                                      </p:cBhvr>
                                      <p:to x="100000" y="60000"/>
                                    </p:animScale>
                                    <p:animScale>
                                      <p:cBhvr>
                                        <p:cTn id="30" dur="166" decel="50000">
                                          <p:stCondLst>
                                            <p:cond delay="676"/>
                                          </p:stCondLst>
                                        </p:cTn>
                                        <p:tgtEl>
                                          <p:spTgt spid="6">
                                            <p:txEl>
                                              <p:pRg st="1" end="1"/>
                                            </p:txEl>
                                          </p:spTgt>
                                        </p:tgtEl>
                                      </p:cBhvr>
                                      <p:to x="100000" y="100000"/>
                                    </p:animScale>
                                    <p:animScale>
                                      <p:cBhvr>
                                        <p:cTn id="31" dur="26">
                                          <p:stCondLst>
                                            <p:cond delay="1312"/>
                                          </p:stCondLst>
                                        </p:cTn>
                                        <p:tgtEl>
                                          <p:spTgt spid="6">
                                            <p:txEl>
                                              <p:pRg st="1" end="1"/>
                                            </p:txEl>
                                          </p:spTgt>
                                        </p:tgtEl>
                                      </p:cBhvr>
                                      <p:to x="100000" y="80000"/>
                                    </p:animScale>
                                    <p:animScale>
                                      <p:cBhvr>
                                        <p:cTn id="32" dur="166" decel="50000">
                                          <p:stCondLst>
                                            <p:cond delay="1338"/>
                                          </p:stCondLst>
                                        </p:cTn>
                                        <p:tgtEl>
                                          <p:spTgt spid="6">
                                            <p:txEl>
                                              <p:pRg st="1" end="1"/>
                                            </p:txEl>
                                          </p:spTgt>
                                        </p:tgtEl>
                                      </p:cBhvr>
                                      <p:to x="100000" y="100000"/>
                                    </p:animScale>
                                    <p:animScale>
                                      <p:cBhvr>
                                        <p:cTn id="33" dur="26">
                                          <p:stCondLst>
                                            <p:cond delay="1642"/>
                                          </p:stCondLst>
                                        </p:cTn>
                                        <p:tgtEl>
                                          <p:spTgt spid="6">
                                            <p:txEl>
                                              <p:pRg st="1" end="1"/>
                                            </p:txEl>
                                          </p:spTgt>
                                        </p:tgtEl>
                                      </p:cBhvr>
                                      <p:to x="100000" y="90000"/>
                                    </p:animScale>
                                    <p:animScale>
                                      <p:cBhvr>
                                        <p:cTn id="34" dur="166" decel="50000">
                                          <p:stCondLst>
                                            <p:cond delay="1668"/>
                                          </p:stCondLst>
                                        </p:cTn>
                                        <p:tgtEl>
                                          <p:spTgt spid="6">
                                            <p:txEl>
                                              <p:pRg st="1" end="1"/>
                                            </p:txEl>
                                          </p:spTgt>
                                        </p:tgtEl>
                                      </p:cBhvr>
                                      <p:to x="100000" y="100000"/>
                                    </p:animScale>
                                    <p:animScale>
                                      <p:cBhvr>
                                        <p:cTn id="35" dur="26">
                                          <p:stCondLst>
                                            <p:cond delay="1808"/>
                                          </p:stCondLst>
                                        </p:cTn>
                                        <p:tgtEl>
                                          <p:spTgt spid="6">
                                            <p:txEl>
                                              <p:pRg st="1" end="1"/>
                                            </p:txEl>
                                          </p:spTgt>
                                        </p:tgtEl>
                                      </p:cBhvr>
                                      <p:to x="100000" y="95000"/>
                                    </p:animScale>
                                    <p:animScale>
                                      <p:cBhvr>
                                        <p:cTn id="36"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6" name="CasellaDiTesto 5"/>
          <p:cNvSpPr txBox="1"/>
          <p:nvPr/>
        </p:nvSpPr>
        <p:spPr>
          <a:xfrm>
            <a:off x="7448282" y="107547"/>
            <a:ext cx="4743718" cy="6001643"/>
          </a:xfrm>
          <a:prstGeom prst="rect">
            <a:avLst/>
          </a:prstGeom>
          <a:noFill/>
        </p:spPr>
        <p:txBody>
          <a:bodyPr wrap="square" rtlCol="0">
            <a:spAutoFit/>
          </a:bodyPr>
          <a:lstStyle/>
          <a:p>
            <a:r>
              <a:rPr lang="it-IT" sz="1600" dirty="0" smtClean="0">
                <a:solidFill>
                  <a:schemeClr val="bg1"/>
                </a:solidFill>
                <a:latin typeface="Arial Black" panose="020B0A04020102020204" pitchFamily="34" charset="0"/>
              </a:rPr>
              <a:t>I PRO E I CONTRO</a:t>
            </a:r>
          </a:p>
          <a:p>
            <a:r>
              <a:rPr lang="it-IT" sz="1600" dirty="0" smtClean="0">
                <a:solidFill>
                  <a:schemeClr val="bg1"/>
                </a:solidFill>
                <a:latin typeface="Arial Black" panose="020B0A04020102020204" pitchFamily="34" charset="0"/>
              </a:rPr>
              <a:t>I sostenitori delle energie rinnovabili asseriscono che una delle  fondamentali caratteristiche di questi tipi di energia è quella di non produrre né effetti negativi sull'ambiente né modifiche climatiche né tantomeno variazioni della temperatura globale della Terra. Questa posizione appare un po' ottimistica dal momento che, spesso, lo sfruttamento dell'energia rinnovabile richiede impianti che comunque incidono pesantemente sull'ambiente e sul paesaggio, tuttavia il </a:t>
            </a:r>
          </a:p>
          <a:p>
            <a:r>
              <a:rPr lang="it-IT" sz="1600" dirty="0">
                <a:solidFill>
                  <a:schemeClr val="bg1"/>
                </a:solidFill>
                <a:latin typeface="Arial Black" panose="020B0A04020102020204" pitchFamily="34" charset="0"/>
              </a:rPr>
              <a:t>p</a:t>
            </a:r>
            <a:r>
              <a:rPr lang="it-IT" sz="1600" dirty="0" smtClean="0">
                <a:solidFill>
                  <a:schemeClr val="bg1"/>
                </a:solidFill>
                <a:latin typeface="Arial Black" panose="020B0A04020102020204" pitchFamily="34" charset="0"/>
              </a:rPr>
              <a:t>rimo grande problema per lo sfruttamento dell’energia eolica è quello legato all’impatto visivo e inoltre le apparecchiature utilizzate producono un rumori non minimali. Un altro problema è l’uso di materiale radioattivo per costruire questi strumenti e soprattutto l’impatto sulla flora e fauna.</a:t>
            </a:r>
          </a:p>
          <a:p>
            <a:endParaRPr lang="it-IT" sz="1600" dirty="0" smtClean="0">
              <a:solidFill>
                <a:schemeClr val="bg1"/>
              </a:solidFill>
              <a:latin typeface="Arial Black" panose="020B0A04020102020204" pitchFamily="34" charset="0"/>
            </a:endParaRPr>
          </a:p>
          <a:p>
            <a:endParaRPr lang="it-IT" sz="1600" dirty="0" smtClean="0">
              <a:solidFill>
                <a:schemeClr val="bg1"/>
              </a:solidFill>
              <a:latin typeface="Arial Black" panose="020B0A04020102020204" pitchFamily="34" charset="0"/>
            </a:endParaRPr>
          </a:p>
          <a:p>
            <a:endParaRPr lang="it-IT" sz="1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467829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CasellaDiTesto 6"/>
          <p:cNvSpPr txBox="1"/>
          <p:nvPr/>
        </p:nvSpPr>
        <p:spPr>
          <a:xfrm>
            <a:off x="167425" y="305068"/>
            <a:ext cx="5550794" cy="6247864"/>
          </a:xfrm>
          <a:prstGeom prst="rect">
            <a:avLst/>
          </a:prstGeom>
          <a:noFill/>
        </p:spPr>
        <p:txBody>
          <a:bodyPr wrap="square" rtlCol="0">
            <a:spAutoFit/>
          </a:bodyPr>
          <a:lstStyle/>
          <a:p>
            <a:r>
              <a:rPr lang="it-IT" sz="1600" dirty="0">
                <a:solidFill>
                  <a:schemeClr val="bg1"/>
                </a:solidFill>
                <a:latin typeface="Arial Black" panose="020B0A04020102020204" pitchFamily="34" charset="0"/>
              </a:rPr>
              <a:t>L</a:t>
            </a:r>
            <a:r>
              <a:rPr lang="it-IT" sz="1600" dirty="0" smtClean="0">
                <a:solidFill>
                  <a:schemeClr val="bg1"/>
                </a:solidFill>
                <a:latin typeface="Arial Black" panose="020B0A04020102020204" pitchFamily="34" charset="0"/>
              </a:rPr>
              <a:t>'energia </a:t>
            </a:r>
            <a:r>
              <a:rPr lang="it-IT" sz="1600" dirty="0">
                <a:solidFill>
                  <a:schemeClr val="bg1"/>
                </a:solidFill>
                <a:latin typeface="Arial Black" panose="020B0A04020102020204" pitchFamily="34" charset="0"/>
              </a:rPr>
              <a:t>solare è l'energia associata alla radiazione solare e rappresenta la fonte primaria di energia sulla Terra che rende possibile la vita.</a:t>
            </a:r>
          </a:p>
          <a:p>
            <a:r>
              <a:rPr lang="it-IT" sz="1600" dirty="0">
                <a:solidFill>
                  <a:schemeClr val="bg1"/>
                </a:solidFill>
                <a:latin typeface="Arial Black" panose="020B0A04020102020204" pitchFamily="34" charset="0"/>
              </a:rPr>
              <a:t>L'energia solare, infatti, è quella normalmente utilizzata dagli organismi autotrofi, cioè quelli che eseguono la fotosintesi, comunemente indicati come "vegetali" (da cui si originano anche i combustibili fossili); gli altri organismi viventi sfruttano invece l'energia chimica ricavata dai vegetali o da altri organismi che a loro volta si nutrono di vegetali e quindi in ultima analisi sfruttano anch'essi l'energia solare, seppur indirettamente.</a:t>
            </a:r>
          </a:p>
          <a:p>
            <a:r>
              <a:rPr lang="it-IT" sz="1600" dirty="0">
                <a:solidFill>
                  <a:schemeClr val="bg1"/>
                </a:solidFill>
                <a:latin typeface="Arial Black" panose="020B0A04020102020204" pitchFamily="34" charset="0"/>
              </a:rPr>
              <a:t>Da questa energia derivano più o meno direttamente quasi tutte le altre fonti energetiche disponibili </a:t>
            </a:r>
            <a:r>
              <a:rPr lang="it-IT" sz="1600" dirty="0" smtClean="0">
                <a:solidFill>
                  <a:schemeClr val="bg1"/>
                </a:solidFill>
                <a:latin typeface="Arial Black" panose="020B0A04020102020204" pitchFamily="34" charset="0"/>
              </a:rPr>
              <a:t>all'uomo, </a:t>
            </a:r>
            <a:r>
              <a:rPr lang="it-IT" sz="1600" dirty="0">
                <a:solidFill>
                  <a:schemeClr val="bg1"/>
                </a:solidFill>
                <a:latin typeface="Arial Black" panose="020B0A04020102020204" pitchFamily="34" charset="0"/>
              </a:rPr>
              <a:t>quali i combustibili fossili, l'energia eolica, l'energia del moto ondoso, l'energia idroelettrica, l'energia da biomassa con le sole eccezioni dell'energia nucleare, dell'energia geotermica e dell'energia delle maree. Può essere utilizzata direttamente a scopi energetici per produrre calore o energia elettrica con varie tipologie di impianto.</a:t>
            </a:r>
          </a:p>
        </p:txBody>
      </p:sp>
    </p:spTree>
    <p:extLst>
      <p:ext uri="{BB962C8B-B14F-4D97-AF65-F5344CB8AC3E}">
        <p14:creationId xmlns:p14="http://schemas.microsoft.com/office/powerpoint/2010/main" val="399537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down)">
                                      <p:cBhvr>
                                        <p:cTn id="23" dur="580">
                                          <p:stCondLst>
                                            <p:cond delay="0"/>
                                          </p:stCondLst>
                                        </p:cTn>
                                        <p:tgtEl>
                                          <p:spTgt spid="7">
                                            <p:txEl>
                                              <p:pRg st="1" end="1"/>
                                            </p:txEl>
                                          </p:spTgt>
                                        </p:tgtEl>
                                      </p:cBhvr>
                                    </p:animEffect>
                                    <p:anim calcmode="lin" valueType="num">
                                      <p:cBhvr>
                                        <p:cTn id="24"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xEl>
                                              <p:pRg st="1" end="1"/>
                                            </p:txEl>
                                          </p:spTgt>
                                        </p:tgtEl>
                                      </p:cBhvr>
                                      <p:to x="100000" y="60000"/>
                                    </p:animScale>
                                    <p:animScale>
                                      <p:cBhvr>
                                        <p:cTn id="30" dur="166" decel="50000">
                                          <p:stCondLst>
                                            <p:cond delay="676"/>
                                          </p:stCondLst>
                                        </p:cTn>
                                        <p:tgtEl>
                                          <p:spTgt spid="7">
                                            <p:txEl>
                                              <p:pRg st="1" end="1"/>
                                            </p:txEl>
                                          </p:spTgt>
                                        </p:tgtEl>
                                      </p:cBhvr>
                                      <p:to x="100000" y="100000"/>
                                    </p:animScale>
                                    <p:animScale>
                                      <p:cBhvr>
                                        <p:cTn id="31" dur="26">
                                          <p:stCondLst>
                                            <p:cond delay="1312"/>
                                          </p:stCondLst>
                                        </p:cTn>
                                        <p:tgtEl>
                                          <p:spTgt spid="7">
                                            <p:txEl>
                                              <p:pRg st="1" end="1"/>
                                            </p:txEl>
                                          </p:spTgt>
                                        </p:tgtEl>
                                      </p:cBhvr>
                                      <p:to x="100000" y="80000"/>
                                    </p:animScale>
                                    <p:animScale>
                                      <p:cBhvr>
                                        <p:cTn id="32" dur="166" decel="50000">
                                          <p:stCondLst>
                                            <p:cond delay="1338"/>
                                          </p:stCondLst>
                                        </p:cTn>
                                        <p:tgtEl>
                                          <p:spTgt spid="7">
                                            <p:txEl>
                                              <p:pRg st="1" end="1"/>
                                            </p:txEl>
                                          </p:spTgt>
                                        </p:tgtEl>
                                      </p:cBhvr>
                                      <p:to x="100000" y="100000"/>
                                    </p:animScale>
                                    <p:animScale>
                                      <p:cBhvr>
                                        <p:cTn id="33" dur="26">
                                          <p:stCondLst>
                                            <p:cond delay="1642"/>
                                          </p:stCondLst>
                                        </p:cTn>
                                        <p:tgtEl>
                                          <p:spTgt spid="7">
                                            <p:txEl>
                                              <p:pRg st="1" end="1"/>
                                            </p:txEl>
                                          </p:spTgt>
                                        </p:tgtEl>
                                      </p:cBhvr>
                                      <p:to x="100000" y="90000"/>
                                    </p:animScale>
                                    <p:animScale>
                                      <p:cBhvr>
                                        <p:cTn id="34" dur="166" decel="50000">
                                          <p:stCondLst>
                                            <p:cond delay="1668"/>
                                          </p:stCondLst>
                                        </p:cTn>
                                        <p:tgtEl>
                                          <p:spTgt spid="7">
                                            <p:txEl>
                                              <p:pRg st="1" end="1"/>
                                            </p:txEl>
                                          </p:spTgt>
                                        </p:tgtEl>
                                      </p:cBhvr>
                                      <p:to x="100000" y="100000"/>
                                    </p:animScale>
                                    <p:animScale>
                                      <p:cBhvr>
                                        <p:cTn id="35" dur="26">
                                          <p:stCondLst>
                                            <p:cond delay="1808"/>
                                          </p:stCondLst>
                                        </p:cTn>
                                        <p:tgtEl>
                                          <p:spTgt spid="7">
                                            <p:txEl>
                                              <p:pRg st="1" end="1"/>
                                            </p:txEl>
                                          </p:spTgt>
                                        </p:tgtEl>
                                      </p:cBhvr>
                                      <p:to x="100000" y="95000"/>
                                    </p:animScale>
                                    <p:animScale>
                                      <p:cBhvr>
                                        <p:cTn id="36" dur="166" decel="50000">
                                          <p:stCondLst>
                                            <p:cond delay="1834"/>
                                          </p:stCondLst>
                                        </p:cTn>
                                        <p:tgtEl>
                                          <p:spTgt spid="7">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down)">
                                      <p:cBhvr>
                                        <p:cTn id="39" dur="580">
                                          <p:stCondLst>
                                            <p:cond delay="0"/>
                                          </p:stCondLst>
                                        </p:cTn>
                                        <p:tgtEl>
                                          <p:spTgt spid="7">
                                            <p:txEl>
                                              <p:pRg st="2" end="2"/>
                                            </p:txEl>
                                          </p:spTgt>
                                        </p:tgtEl>
                                      </p:cBhvr>
                                    </p:animEffect>
                                    <p:anim calcmode="lin" valueType="num">
                                      <p:cBhvr>
                                        <p:cTn id="40"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xEl>
                                              <p:pRg st="2" end="2"/>
                                            </p:txEl>
                                          </p:spTgt>
                                        </p:tgtEl>
                                      </p:cBhvr>
                                      <p:to x="100000" y="60000"/>
                                    </p:animScale>
                                    <p:animScale>
                                      <p:cBhvr>
                                        <p:cTn id="46" dur="166" decel="50000">
                                          <p:stCondLst>
                                            <p:cond delay="676"/>
                                          </p:stCondLst>
                                        </p:cTn>
                                        <p:tgtEl>
                                          <p:spTgt spid="7">
                                            <p:txEl>
                                              <p:pRg st="2" end="2"/>
                                            </p:txEl>
                                          </p:spTgt>
                                        </p:tgtEl>
                                      </p:cBhvr>
                                      <p:to x="100000" y="100000"/>
                                    </p:animScale>
                                    <p:animScale>
                                      <p:cBhvr>
                                        <p:cTn id="47" dur="26">
                                          <p:stCondLst>
                                            <p:cond delay="1312"/>
                                          </p:stCondLst>
                                        </p:cTn>
                                        <p:tgtEl>
                                          <p:spTgt spid="7">
                                            <p:txEl>
                                              <p:pRg st="2" end="2"/>
                                            </p:txEl>
                                          </p:spTgt>
                                        </p:tgtEl>
                                      </p:cBhvr>
                                      <p:to x="100000" y="80000"/>
                                    </p:animScale>
                                    <p:animScale>
                                      <p:cBhvr>
                                        <p:cTn id="48" dur="166" decel="50000">
                                          <p:stCondLst>
                                            <p:cond delay="1338"/>
                                          </p:stCondLst>
                                        </p:cTn>
                                        <p:tgtEl>
                                          <p:spTgt spid="7">
                                            <p:txEl>
                                              <p:pRg st="2" end="2"/>
                                            </p:txEl>
                                          </p:spTgt>
                                        </p:tgtEl>
                                      </p:cBhvr>
                                      <p:to x="100000" y="100000"/>
                                    </p:animScale>
                                    <p:animScale>
                                      <p:cBhvr>
                                        <p:cTn id="49" dur="26">
                                          <p:stCondLst>
                                            <p:cond delay="1642"/>
                                          </p:stCondLst>
                                        </p:cTn>
                                        <p:tgtEl>
                                          <p:spTgt spid="7">
                                            <p:txEl>
                                              <p:pRg st="2" end="2"/>
                                            </p:txEl>
                                          </p:spTgt>
                                        </p:tgtEl>
                                      </p:cBhvr>
                                      <p:to x="100000" y="90000"/>
                                    </p:animScale>
                                    <p:animScale>
                                      <p:cBhvr>
                                        <p:cTn id="50" dur="166" decel="50000">
                                          <p:stCondLst>
                                            <p:cond delay="1668"/>
                                          </p:stCondLst>
                                        </p:cTn>
                                        <p:tgtEl>
                                          <p:spTgt spid="7">
                                            <p:txEl>
                                              <p:pRg st="2" end="2"/>
                                            </p:txEl>
                                          </p:spTgt>
                                        </p:tgtEl>
                                      </p:cBhvr>
                                      <p:to x="100000" y="100000"/>
                                    </p:animScale>
                                    <p:animScale>
                                      <p:cBhvr>
                                        <p:cTn id="51" dur="26">
                                          <p:stCondLst>
                                            <p:cond delay="1808"/>
                                          </p:stCondLst>
                                        </p:cTn>
                                        <p:tgtEl>
                                          <p:spTgt spid="7">
                                            <p:txEl>
                                              <p:pRg st="2" end="2"/>
                                            </p:txEl>
                                          </p:spTgt>
                                        </p:tgtEl>
                                      </p:cBhvr>
                                      <p:to x="100000" y="95000"/>
                                    </p:animScale>
                                    <p:animScale>
                                      <p:cBhvr>
                                        <p:cTn id="52" dur="166" decel="50000">
                                          <p:stCondLst>
                                            <p:cond delay="1834"/>
                                          </p:stCondLst>
                                        </p:cTn>
                                        <p:tgtEl>
                                          <p:spTgt spid="7">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CasellaDiTesto 5"/>
          <p:cNvSpPr txBox="1"/>
          <p:nvPr/>
        </p:nvSpPr>
        <p:spPr>
          <a:xfrm>
            <a:off x="7684394" y="4915402"/>
            <a:ext cx="4468969" cy="1754326"/>
          </a:xfrm>
          <a:prstGeom prst="rect">
            <a:avLst/>
          </a:prstGeom>
          <a:noFill/>
        </p:spPr>
        <p:txBody>
          <a:bodyPr wrap="square" rtlCol="0">
            <a:spAutoFit/>
          </a:bodyPr>
          <a:lstStyle/>
          <a:p>
            <a:r>
              <a:rPr lang="it-IT" dirty="0" smtClean="0">
                <a:solidFill>
                  <a:schemeClr val="bg1"/>
                </a:solidFill>
                <a:latin typeface="Arial Black" panose="020B0A04020102020204" pitchFamily="34" charset="0"/>
              </a:rPr>
              <a:t>ENERGIA SOLARE (TERMICA)        </a:t>
            </a:r>
          </a:p>
          <a:p>
            <a:r>
              <a:rPr lang="it-IT" dirty="0" smtClean="0">
                <a:solidFill>
                  <a:schemeClr val="bg1"/>
                </a:solidFill>
                <a:latin typeface="Arial Black" panose="020B0A04020102020204" pitchFamily="34" charset="0"/>
              </a:rPr>
              <a:t>Questa tecnologia si basa sull’uso dei cosiddetti collettori, pannelli in grado di immagazzinare il calore prodotto dalle radiazioni solari e trasferirli all’acqua.</a:t>
            </a:r>
            <a:endParaRPr lang="it-IT" dirty="0">
              <a:solidFill>
                <a:schemeClr val="bg1"/>
              </a:solidFill>
              <a:latin typeface="Arial Black" panose="020B0A04020102020204" pitchFamily="34" charset="0"/>
            </a:endParaRPr>
          </a:p>
        </p:txBody>
      </p:sp>
      <p:sp>
        <p:nvSpPr>
          <p:cNvPr id="7" name="CasellaDiTesto 6"/>
          <p:cNvSpPr txBox="1"/>
          <p:nvPr/>
        </p:nvSpPr>
        <p:spPr>
          <a:xfrm>
            <a:off x="154546" y="85085"/>
            <a:ext cx="4649274" cy="4247317"/>
          </a:xfrm>
          <a:prstGeom prst="rect">
            <a:avLst/>
          </a:prstGeom>
          <a:noFill/>
        </p:spPr>
        <p:txBody>
          <a:bodyPr wrap="square" rtlCol="0">
            <a:spAutoFit/>
          </a:bodyPr>
          <a:lstStyle/>
          <a:p>
            <a:r>
              <a:rPr lang="it-IT" dirty="0" smtClean="0">
                <a:solidFill>
                  <a:schemeClr val="bg1"/>
                </a:solidFill>
                <a:latin typeface="Arial Black" panose="020B0A04020102020204" pitchFamily="34" charset="0"/>
                <a:cs typeface="Arial" panose="020B0604020202020204" pitchFamily="34" charset="0"/>
              </a:rPr>
              <a:t>ENERGIA SOLARE (FOTOVOLTAICO)</a:t>
            </a:r>
          </a:p>
          <a:p>
            <a:r>
              <a:rPr lang="it-IT" dirty="0" smtClean="0">
                <a:solidFill>
                  <a:schemeClr val="bg1"/>
                </a:solidFill>
                <a:latin typeface="Arial Black" panose="020B0A04020102020204" pitchFamily="34" charset="0"/>
                <a:cs typeface="Arial" panose="020B0604020202020204" pitchFamily="34" charset="0"/>
              </a:rPr>
              <a:t>Gli impianti  di celle fotovoltaiche, sottili lamine di particolari materiali (come silicio) convertono la luce solare direttamente in energia elettrica . La corrente prodotta durante il giorno può essere immagazzinata in una batteria di accumulatori ed essere sfruttata durante le ore di buio. Tutt’ora i costi di acquisto degli impianti sono elevati, ma rappresentano la produzione di energia del futuro</a:t>
            </a:r>
          </a:p>
        </p:txBody>
      </p:sp>
    </p:spTree>
    <p:extLst>
      <p:ext uri="{BB962C8B-B14F-4D97-AF65-F5344CB8AC3E}">
        <p14:creationId xmlns:p14="http://schemas.microsoft.com/office/powerpoint/2010/main" val="32999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down)">
                                      <p:cBhvr>
                                        <p:cTn id="23" dur="580">
                                          <p:stCondLst>
                                            <p:cond delay="0"/>
                                          </p:stCondLst>
                                        </p:cTn>
                                        <p:tgtEl>
                                          <p:spTgt spid="7">
                                            <p:txEl>
                                              <p:pRg st="1" end="1"/>
                                            </p:txEl>
                                          </p:spTgt>
                                        </p:tgtEl>
                                      </p:cBhvr>
                                    </p:animEffect>
                                    <p:anim calcmode="lin" valueType="num">
                                      <p:cBhvr>
                                        <p:cTn id="24"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xEl>
                                              <p:pRg st="1" end="1"/>
                                            </p:txEl>
                                          </p:spTgt>
                                        </p:tgtEl>
                                      </p:cBhvr>
                                      <p:to x="100000" y="60000"/>
                                    </p:animScale>
                                    <p:animScale>
                                      <p:cBhvr>
                                        <p:cTn id="30" dur="166" decel="50000">
                                          <p:stCondLst>
                                            <p:cond delay="676"/>
                                          </p:stCondLst>
                                        </p:cTn>
                                        <p:tgtEl>
                                          <p:spTgt spid="7">
                                            <p:txEl>
                                              <p:pRg st="1" end="1"/>
                                            </p:txEl>
                                          </p:spTgt>
                                        </p:tgtEl>
                                      </p:cBhvr>
                                      <p:to x="100000" y="100000"/>
                                    </p:animScale>
                                    <p:animScale>
                                      <p:cBhvr>
                                        <p:cTn id="31" dur="26">
                                          <p:stCondLst>
                                            <p:cond delay="1312"/>
                                          </p:stCondLst>
                                        </p:cTn>
                                        <p:tgtEl>
                                          <p:spTgt spid="7">
                                            <p:txEl>
                                              <p:pRg st="1" end="1"/>
                                            </p:txEl>
                                          </p:spTgt>
                                        </p:tgtEl>
                                      </p:cBhvr>
                                      <p:to x="100000" y="80000"/>
                                    </p:animScale>
                                    <p:animScale>
                                      <p:cBhvr>
                                        <p:cTn id="32" dur="166" decel="50000">
                                          <p:stCondLst>
                                            <p:cond delay="1338"/>
                                          </p:stCondLst>
                                        </p:cTn>
                                        <p:tgtEl>
                                          <p:spTgt spid="7">
                                            <p:txEl>
                                              <p:pRg st="1" end="1"/>
                                            </p:txEl>
                                          </p:spTgt>
                                        </p:tgtEl>
                                      </p:cBhvr>
                                      <p:to x="100000" y="100000"/>
                                    </p:animScale>
                                    <p:animScale>
                                      <p:cBhvr>
                                        <p:cTn id="33" dur="26">
                                          <p:stCondLst>
                                            <p:cond delay="1642"/>
                                          </p:stCondLst>
                                        </p:cTn>
                                        <p:tgtEl>
                                          <p:spTgt spid="7">
                                            <p:txEl>
                                              <p:pRg st="1" end="1"/>
                                            </p:txEl>
                                          </p:spTgt>
                                        </p:tgtEl>
                                      </p:cBhvr>
                                      <p:to x="100000" y="90000"/>
                                    </p:animScale>
                                    <p:animScale>
                                      <p:cBhvr>
                                        <p:cTn id="34" dur="166" decel="50000">
                                          <p:stCondLst>
                                            <p:cond delay="1668"/>
                                          </p:stCondLst>
                                        </p:cTn>
                                        <p:tgtEl>
                                          <p:spTgt spid="7">
                                            <p:txEl>
                                              <p:pRg st="1" end="1"/>
                                            </p:txEl>
                                          </p:spTgt>
                                        </p:tgtEl>
                                      </p:cBhvr>
                                      <p:to x="100000" y="100000"/>
                                    </p:animScale>
                                    <p:animScale>
                                      <p:cBhvr>
                                        <p:cTn id="35" dur="26">
                                          <p:stCondLst>
                                            <p:cond delay="1808"/>
                                          </p:stCondLst>
                                        </p:cTn>
                                        <p:tgtEl>
                                          <p:spTgt spid="7">
                                            <p:txEl>
                                              <p:pRg st="1" end="1"/>
                                            </p:txEl>
                                          </p:spTgt>
                                        </p:tgtEl>
                                      </p:cBhvr>
                                      <p:to x="100000" y="95000"/>
                                    </p:animScale>
                                    <p:animScale>
                                      <p:cBhvr>
                                        <p:cTn id="36" dur="166" decel="50000">
                                          <p:stCondLst>
                                            <p:cond delay="1834"/>
                                          </p:stCondLst>
                                        </p:cTn>
                                        <p:tgtEl>
                                          <p:spTgt spid="7">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wipe(down)">
                                      <p:cBhvr>
                                        <p:cTn id="41" dur="580">
                                          <p:stCondLst>
                                            <p:cond delay="0"/>
                                          </p:stCondLst>
                                        </p:cTn>
                                        <p:tgtEl>
                                          <p:spTgt spid="6">
                                            <p:txEl>
                                              <p:pRg st="0" end="0"/>
                                            </p:txEl>
                                          </p:spTgt>
                                        </p:tgtEl>
                                      </p:cBhvr>
                                    </p:animEffect>
                                    <p:anim calcmode="lin" valueType="num">
                                      <p:cBhvr>
                                        <p:cTn id="42"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xEl>
                                              <p:pRg st="0" end="0"/>
                                            </p:txEl>
                                          </p:spTgt>
                                        </p:tgtEl>
                                      </p:cBhvr>
                                      <p:to x="100000" y="60000"/>
                                    </p:animScale>
                                    <p:animScale>
                                      <p:cBhvr>
                                        <p:cTn id="48" dur="166" decel="50000">
                                          <p:stCondLst>
                                            <p:cond delay="676"/>
                                          </p:stCondLst>
                                        </p:cTn>
                                        <p:tgtEl>
                                          <p:spTgt spid="6">
                                            <p:txEl>
                                              <p:pRg st="0" end="0"/>
                                            </p:txEl>
                                          </p:spTgt>
                                        </p:tgtEl>
                                      </p:cBhvr>
                                      <p:to x="100000" y="100000"/>
                                    </p:animScale>
                                    <p:animScale>
                                      <p:cBhvr>
                                        <p:cTn id="49" dur="26">
                                          <p:stCondLst>
                                            <p:cond delay="1312"/>
                                          </p:stCondLst>
                                        </p:cTn>
                                        <p:tgtEl>
                                          <p:spTgt spid="6">
                                            <p:txEl>
                                              <p:pRg st="0" end="0"/>
                                            </p:txEl>
                                          </p:spTgt>
                                        </p:tgtEl>
                                      </p:cBhvr>
                                      <p:to x="100000" y="80000"/>
                                    </p:animScale>
                                    <p:animScale>
                                      <p:cBhvr>
                                        <p:cTn id="50" dur="166" decel="50000">
                                          <p:stCondLst>
                                            <p:cond delay="1338"/>
                                          </p:stCondLst>
                                        </p:cTn>
                                        <p:tgtEl>
                                          <p:spTgt spid="6">
                                            <p:txEl>
                                              <p:pRg st="0" end="0"/>
                                            </p:txEl>
                                          </p:spTgt>
                                        </p:tgtEl>
                                      </p:cBhvr>
                                      <p:to x="100000" y="100000"/>
                                    </p:animScale>
                                    <p:animScale>
                                      <p:cBhvr>
                                        <p:cTn id="51" dur="26">
                                          <p:stCondLst>
                                            <p:cond delay="1642"/>
                                          </p:stCondLst>
                                        </p:cTn>
                                        <p:tgtEl>
                                          <p:spTgt spid="6">
                                            <p:txEl>
                                              <p:pRg st="0" end="0"/>
                                            </p:txEl>
                                          </p:spTgt>
                                        </p:tgtEl>
                                      </p:cBhvr>
                                      <p:to x="100000" y="90000"/>
                                    </p:animScale>
                                    <p:animScale>
                                      <p:cBhvr>
                                        <p:cTn id="52" dur="166" decel="50000">
                                          <p:stCondLst>
                                            <p:cond delay="1668"/>
                                          </p:stCondLst>
                                        </p:cTn>
                                        <p:tgtEl>
                                          <p:spTgt spid="6">
                                            <p:txEl>
                                              <p:pRg st="0" end="0"/>
                                            </p:txEl>
                                          </p:spTgt>
                                        </p:tgtEl>
                                      </p:cBhvr>
                                      <p:to x="100000" y="100000"/>
                                    </p:animScale>
                                    <p:animScale>
                                      <p:cBhvr>
                                        <p:cTn id="53" dur="26">
                                          <p:stCondLst>
                                            <p:cond delay="1808"/>
                                          </p:stCondLst>
                                        </p:cTn>
                                        <p:tgtEl>
                                          <p:spTgt spid="6">
                                            <p:txEl>
                                              <p:pRg st="0" end="0"/>
                                            </p:txEl>
                                          </p:spTgt>
                                        </p:tgtEl>
                                      </p:cBhvr>
                                      <p:to x="100000" y="95000"/>
                                    </p:animScale>
                                    <p:animScale>
                                      <p:cBhvr>
                                        <p:cTn id="54" dur="166" decel="50000">
                                          <p:stCondLst>
                                            <p:cond delay="1834"/>
                                          </p:stCondLst>
                                        </p:cTn>
                                        <p:tgtEl>
                                          <p:spTgt spid="6">
                                            <p:txEl>
                                              <p:pRg st="0" end="0"/>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wipe(down)">
                                      <p:cBhvr>
                                        <p:cTn id="57" dur="580">
                                          <p:stCondLst>
                                            <p:cond delay="0"/>
                                          </p:stCondLst>
                                        </p:cTn>
                                        <p:tgtEl>
                                          <p:spTgt spid="6">
                                            <p:txEl>
                                              <p:pRg st="1" end="1"/>
                                            </p:txEl>
                                          </p:spTgt>
                                        </p:tgtEl>
                                      </p:cBhvr>
                                    </p:animEffect>
                                    <p:anim calcmode="lin" valueType="num">
                                      <p:cBhvr>
                                        <p:cTn id="58"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6">
                                            <p:txEl>
                                              <p:pRg st="1" end="1"/>
                                            </p:txEl>
                                          </p:spTgt>
                                        </p:tgtEl>
                                      </p:cBhvr>
                                      <p:to x="100000" y="60000"/>
                                    </p:animScale>
                                    <p:animScale>
                                      <p:cBhvr>
                                        <p:cTn id="64" dur="166" decel="50000">
                                          <p:stCondLst>
                                            <p:cond delay="676"/>
                                          </p:stCondLst>
                                        </p:cTn>
                                        <p:tgtEl>
                                          <p:spTgt spid="6">
                                            <p:txEl>
                                              <p:pRg st="1" end="1"/>
                                            </p:txEl>
                                          </p:spTgt>
                                        </p:tgtEl>
                                      </p:cBhvr>
                                      <p:to x="100000" y="100000"/>
                                    </p:animScale>
                                    <p:animScale>
                                      <p:cBhvr>
                                        <p:cTn id="65" dur="26">
                                          <p:stCondLst>
                                            <p:cond delay="1312"/>
                                          </p:stCondLst>
                                        </p:cTn>
                                        <p:tgtEl>
                                          <p:spTgt spid="6">
                                            <p:txEl>
                                              <p:pRg st="1" end="1"/>
                                            </p:txEl>
                                          </p:spTgt>
                                        </p:tgtEl>
                                      </p:cBhvr>
                                      <p:to x="100000" y="80000"/>
                                    </p:animScale>
                                    <p:animScale>
                                      <p:cBhvr>
                                        <p:cTn id="66" dur="166" decel="50000">
                                          <p:stCondLst>
                                            <p:cond delay="1338"/>
                                          </p:stCondLst>
                                        </p:cTn>
                                        <p:tgtEl>
                                          <p:spTgt spid="6">
                                            <p:txEl>
                                              <p:pRg st="1" end="1"/>
                                            </p:txEl>
                                          </p:spTgt>
                                        </p:tgtEl>
                                      </p:cBhvr>
                                      <p:to x="100000" y="100000"/>
                                    </p:animScale>
                                    <p:animScale>
                                      <p:cBhvr>
                                        <p:cTn id="67" dur="26">
                                          <p:stCondLst>
                                            <p:cond delay="1642"/>
                                          </p:stCondLst>
                                        </p:cTn>
                                        <p:tgtEl>
                                          <p:spTgt spid="6">
                                            <p:txEl>
                                              <p:pRg st="1" end="1"/>
                                            </p:txEl>
                                          </p:spTgt>
                                        </p:tgtEl>
                                      </p:cBhvr>
                                      <p:to x="100000" y="90000"/>
                                    </p:animScale>
                                    <p:animScale>
                                      <p:cBhvr>
                                        <p:cTn id="68" dur="166" decel="50000">
                                          <p:stCondLst>
                                            <p:cond delay="1668"/>
                                          </p:stCondLst>
                                        </p:cTn>
                                        <p:tgtEl>
                                          <p:spTgt spid="6">
                                            <p:txEl>
                                              <p:pRg st="1" end="1"/>
                                            </p:txEl>
                                          </p:spTgt>
                                        </p:tgtEl>
                                      </p:cBhvr>
                                      <p:to x="100000" y="100000"/>
                                    </p:animScale>
                                    <p:animScale>
                                      <p:cBhvr>
                                        <p:cTn id="69" dur="26">
                                          <p:stCondLst>
                                            <p:cond delay="1808"/>
                                          </p:stCondLst>
                                        </p:cTn>
                                        <p:tgtEl>
                                          <p:spTgt spid="6">
                                            <p:txEl>
                                              <p:pRg st="1" end="1"/>
                                            </p:txEl>
                                          </p:spTgt>
                                        </p:tgtEl>
                                      </p:cBhvr>
                                      <p:to x="100000" y="95000"/>
                                    </p:animScale>
                                    <p:animScale>
                                      <p:cBhvr>
                                        <p:cTn id="70"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5" name="CasellaDiTesto 4"/>
          <p:cNvSpPr txBox="1"/>
          <p:nvPr/>
        </p:nvSpPr>
        <p:spPr>
          <a:xfrm>
            <a:off x="321971" y="257577"/>
            <a:ext cx="11552349" cy="2862322"/>
          </a:xfrm>
          <a:prstGeom prst="rect">
            <a:avLst/>
          </a:prstGeom>
          <a:noFill/>
        </p:spPr>
        <p:txBody>
          <a:bodyPr wrap="square" rtlCol="0">
            <a:spAutoFit/>
          </a:bodyPr>
          <a:lstStyle/>
          <a:p>
            <a:r>
              <a:rPr lang="it-IT" dirty="0">
                <a:solidFill>
                  <a:schemeClr val="bg1"/>
                </a:solidFill>
                <a:latin typeface="Arial Black" panose="020B0A04020102020204" pitchFamily="34" charset="0"/>
              </a:rPr>
              <a:t>L'energia geotermica è, in senso stretto, il calore che si trova all'interno del nostro pianeta; normalmente però l'espressione "energia geotermica" viene utilizzata per riferirsi a quella parte del calore terrestre che viene (o potrebbe venire) estratto dalle sorgenti geotermiche che si </a:t>
            </a:r>
            <a:r>
              <a:rPr lang="it-IT" dirty="0" err="1" smtClean="0">
                <a:solidFill>
                  <a:schemeClr val="bg1"/>
                </a:solidFill>
                <a:latin typeface="Arial Black" panose="020B0A04020102020204" pitchFamily="34" charset="0"/>
              </a:rPr>
              <a:t>trovanol</a:t>
            </a:r>
            <a:r>
              <a:rPr lang="it-IT" dirty="0" smtClean="0">
                <a:solidFill>
                  <a:schemeClr val="bg1"/>
                </a:solidFill>
                <a:latin typeface="Arial Black" panose="020B0A04020102020204" pitchFamily="34" charset="0"/>
              </a:rPr>
              <a:t> </a:t>
            </a:r>
            <a:r>
              <a:rPr lang="it-IT" dirty="0">
                <a:solidFill>
                  <a:schemeClr val="bg1"/>
                </a:solidFill>
                <a:latin typeface="Arial Black" panose="020B0A04020102020204" pitchFamily="34" charset="0"/>
              </a:rPr>
              <a:t>sottosuolo per potere essere sfruttato dall'uomo a scopi energetici. </a:t>
            </a:r>
          </a:p>
          <a:p>
            <a:r>
              <a:rPr lang="it-IT" dirty="0">
                <a:solidFill>
                  <a:schemeClr val="bg1"/>
                </a:solidFill>
                <a:latin typeface="Arial Black" panose="020B0A04020102020204" pitchFamily="34" charset="0"/>
              </a:rPr>
              <a:t>Nel sottosuolo sono presenti delle falde circolanti, grazie all'attività magmatica tali falde vengono scaldate ed esse possono arrivare a manifestare periodicamente in superficie dei flussi di vapore e colonne di acqua </a:t>
            </a:r>
            <a:r>
              <a:rPr lang="it-IT" dirty="0" smtClean="0">
                <a:solidFill>
                  <a:schemeClr val="bg1"/>
                </a:solidFill>
                <a:latin typeface="Arial Black" panose="020B0A04020102020204" pitchFamily="34" charset="0"/>
              </a:rPr>
              <a:t>calda. Le centrali geotermiche sono installate in aree dove l’acqua presente in profondità si trasforma in vapore per l’effetto del calore prodotto da accumuli di magma. Gli svantaggi collegati allo sfruttamento del vapore g</a:t>
            </a:r>
            <a:endParaRPr lang="it-IT" dirty="0">
              <a:solidFill>
                <a:schemeClr val="bg1"/>
              </a:solidFill>
              <a:latin typeface="Arial Black" panose="020B0A04020102020204" pitchFamily="34" charset="0"/>
            </a:endParaRPr>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9" name="CasellaDiTesto 8"/>
          <p:cNvSpPr txBox="1"/>
          <p:nvPr/>
        </p:nvSpPr>
        <p:spPr>
          <a:xfrm>
            <a:off x="242551" y="0"/>
            <a:ext cx="11706897" cy="3693319"/>
          </a:xfrm>
          <a:prstGeom prst="rect">
            <a:avLst/>
          </a:prstGeom>
          <a:noFill/>
        </p:spPr>
        <p:txBody>
          <a:bodyPr wrap="square" rtlCol="0">
            <a:spAutoFit/>
          </a:bodyPr>
          <a:lstStyle/>
          <a:p>
            <a:r>
              <a:rPr lang="it-IT" dirty="0">
                <a:solidFill>
                  <a:schemeClr val="bg1"/>
                </a:solidFill>
                <a:latin typeface="Arial Black" panose="020B0A04020102020204" pitchFamily="34" charset="0"/>
              </a:rPr>
              <a:t>L'energia geotermica è, in senso stretto, il calore che si trova all'interno del nostro pianeta; normalmente però l'espressione "energia geotermica" viene utilizzata per riferirsi a quella parte del calore terrestre che viene (o potrebbe venire) estratto dalle sorgenti geotermiche che si trovano nel sottosuolo per potere essere sfruttato dall'uomo a scopi energetici. </a:t>
            </a:r>
          </a:p>
          <a:p>
            <a:r>
              <a:rPr lang="it-IT" dirty="0">
                <a:solidFill>
                  <a:schemeClr val="bg1"/>
                </a:solidFill>
                <a:latin typeface="Arial Black" panose="020B0A04020102020204" pitchFamily="34" charset="0"/>
              </a:rPr>
              <a:t>Nel sottosuolo sono presenti delle falde circolanti, grazie all'attività magmatica tali falde vengono scaldate ed esse possono arrivare a manifestare periodicamente in superficie dei flussi di vapore e colonne di acqua </a:t>
            </a:r>
            <a:r>
              <a:rPr lang="it-IT" dirty="0" smtClean="0">
                <a:solidFill>
                  <a:schemeClr val="bg1"/>
                </a:solidFill>
                <a:latin typeface="Arial Black" panose="020B0A04020102020204" pitchFamily="34" charset="0"/>
              </a:rPr>
              <a:t>calda. Le centrali geotermiche sono installate in punti dove l’acqua presente a grandi profondità si trasforma in vapore, prodotto da accumuli di magma. Tra tanti svantaggi collegati allo sfruttamento del vapore, quello che è considerato di maggiore importanza è la dispersione di gas e liquidi, naturalmente ricchi di sostanza inquinanti, nell’aria e nel terreno. Tuttavia, negli ultimi tempi  viene utilizzato il teleriscaldamento che può essere introdotto anche in aree dove i flussi geotermici non sono molto concentrati.</a:t>
            </a:r>
            <a:endParaRPr lang="it-IT"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94410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80">
                                          <p:stCondLst>
                                            <p:cond delay="0"/>
                                          </p:stCondLst>
                                        </p:cTn>
                                        <p:tgtEl>
                                          <p:spTgt spid="9">
                                            <p:txEl>
                                              <p:pRg st="0" end="0"/>
                                            </p:txEl>
                                          </p:spTgt>
                                        </p:tgtEl>
                                      </p:cBhvr>
                                    </p:animEffect>
                                    <p:anim calcmode="lin" valueType="num">
                                      <p:cBhvr>
                                        <p:cTn id="8"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xEl>
                                              <p:pRg st="0" end="0"/>
                                            </p:txEl>
                                          </p:spTgt>
                                        </p:tgtEl>
                                      </p:cBhvr>
                                      <p:to x="100000" y="60000"/>
                                    </p:animScale>
                                    <p:animScale>
                                      <p:cBhvr>
                                        <p:cTn id="14" dur="166" decel="50000">
                                          <p:stCondLst>
                                            <p:cond delay="676"/>
                                          </p:stCondLst>
                                        </p:cTn>
                                        <p:tgtEl>
                                          <p:spTgt spid="9">
                                            <p:txEl>
                                              <p:pRg st="0" end="0"/>
                                            </p:txEl>
                                          </p:spTgt>
                                        </p:tgtEl>
                                      </p:cBhvr>
                                      <p:to x="100000" y="100000"/>
                                    </p:animScale>
                                    <p:animScale>
                                      <p:cBhvr>
                                        <p:cTn id="15" dur="26">
                                          <p:stCondLst>
                                            <p:cond delay="1312"/>
                                          </p:stCondLst>
                                        </p:cTn>
                                        <p:tgtEl>
                                          <p:spTgt spid="9">
                                            <p:txEl>
                                              <p:pRg st="0" end="0"/>
                                            </p:txEl>
                                          </p:spTgt>
                                        </p:tgtEl>
                                      </p:cBhvr>
                                      <p:to x="100000" y="80000"/>
                                    </p:animScale>
                                    <p:animScale>
                                      <p:cBhvr>
                                        <p:cTn id="16" dur="166" decel="50000">
                                          <p:stCondLst>
                                            <p:cond delay="1338"/>
                                          </p:stCondLst>
                                        </p:cTn>
                                        <p:tgtEl>
                                          <p:spTgt spid="9">
                                            <p:txEl>
                                              <p:pRg st="0" end="0"/>
                                            </p:txEl>
                                          </p:spTgt>
                                        </p:tgtEl>
                                      </p:cBhvr>
                                      <p:to x="100000" y="100000"/>
                                    </p:animScale>
                                    <p:animScale>
                                      <p:cBhvr>
                                        <p:cTn id="17" dur="26">
                                          <p:stCondLst>
                                            <p:cond delay="1642"/>
                                          </p:stCondLst>
                                        </p:cTn>
                                        <p:tgtEl>
                                          <p:spTgt spid="9">
                                            <p:txEl>
                                              <p:pRg st="0" end="0"/>
                                            </p:txEl>
                                          </p:spTgt>
                                        </p:tgtEl>
                                      </p:cBhvr>
                                      <p:to x="100000" y="90000"/>
                                    </p:animScale>
                                    <p:animScale>
                                      <p:cBhvr>
                                        <p:cTn id="18" dur="166" decel="50000">
                                          <p:stCondLst>
                                            <p:cond delay="1668"/>
                                          </p:stCondLst>
                                        </p:cTn>
                                        <p:tgtEl>
                                          <p:spTgt spid="9">
                                            <p:txEl>
                                              <p:pRg st="0" end="0"/>
                                            </p:txEl>
                                          </p:spTgt>
                                        </p:tgtEl>
                                      </p:cBhvr>
                                      <p:to x="100000" y="100000"/>
                                    </p:animScale>
                                    <p:animScale>
                                      <p:cBhvr>
                                        <p:cTn id="19" dur="26">
                                          <p:stCondLst>
                                            <p:cond delay="1808"/>
                                          </p:stCondLst>
                                        </p:cTn>
                                        <p:tgtEl>
                                          <p:spTgt spid="9">
                                            <p:txEl>
                                              <p:pRg st="0" end="0"/>
                                            </p:txEl>
                                          </p:spTgt>
                                        </p:tgtEl>
                                      </p:cBhvr>
                                      <p:to x="100000" y="95000"/>
                                    </p:animScale>
                                    <p:animScale>
                                      <p:cBhvr>
                                        <p:cTn id="20" dur="166" decel="50000">
                                          <p:stCondLst>
                                            <p:cond delay="1834"/>
                                          </p:stCondLst>
                                        </p:cTn>
                                        <p:tgtEl>
                                          <p:spTgt spid="9">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down)">
                                      <p:cBhvr>
                                        <p:cTn id="23" dur="580">
                                          <p:stCondLst>
                                            <p:cond delay="0"/>
                                          </p:stCondLst>
                                        </p:cTn>
                                        <p:tgtEl>
                                          <p:spTgt spid="9">
                                            <p:txEl>
                                              <p:pRg st="1" end="1"/>
                                            </p:txEl>
                                          </p:spTgt>
                                        </p:tgtEl>
                                      </p:cBhvr>
                                    </p:animEffect>
                                    <p:anim calcmode="lin" valueType="num">
                                      <p:cBhvr>
                                        <p:cTn id="24"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xEl>
                                              <p:pRg st="1" end="1"/>
                                            </p:txEl>
                                          </p:spTgt>
                                        </p:tgtEl>
                                      </p:cBhvr>
                                      <p:to x="100000" y="60000"/>
                                    </p:animScale>
                                    <p:animScale>
                                      <p:cBhvr>
                                        <p:cTn id="30" dur="166" decel="50000">
                                          <p:stCondLst>
                                            <p:cond delay="676"/>
                                          </p:stCondLst>
                                        </p:cTn>
                                        <p:tgtEl>
                                          <p:spTgt spid="9">
                                            <p:txEl>
                                              <p:pRg st="1" end="1"/>
                                            </p:txEl>
                                          </p:spTgt>
                                        </p:tgtEl>
                                      </p:cBhvr>
                                      <p:to x="100000" y="100000"/>
                                    </p:animScale>
                                    <p:animScale>
                                      <p:cBhvr>
                                        <p:cTn id="31" dur="26">
                                          <p:stCondLst>
                                            <p:cond delay="1312"/>
                                          </p:stCondLst>
                                        </p:cTn>
                                        <p:tgtEl>
                                          <p:spTgt spid="9">
                                            <p:txEl>
                                              <p:pRg st="1" end="1"/>
                                            </p:txEl>
                                          </p:spTgt>
                                        </p:tgtEl>
                                      </p:cBhvr>
                                      <p:to x="100000" y="80000"/>
                                    </p:animScale>
                                    <p:animScale>
                                      <p:cBhvr>
                                        <p:cTn id="32" dur="166" decel="50000">
                                          <p:stCondLst>
                                            <p:cond delay="1338"/>
                                          </p:stCondLst>
                                        </p:cTn>
                                        <p:tgtEl>
                                          <p:spTgt spid="9">
                                            <p:txEl>
                                              <p:pRg st="1" end="1"/>
                                            </p:txEl>
                                          </p:spTgt>
                                        </p:tgtEl>
                                      </p:cBhvr>
                                      <p:to x="100000" y="100000"/>
                                    </p:animScale>
                                    <p:animScale>
                                      <p:cBhvr>
                                        <p:cTn id="33" dur="26">
                                          <p:stCondLst>
                                            <p:cond delay="1642"/>
                                          </p:stCondLst>
                                        </p:cTn>
                                        <p:tgtEl>
                                          <p:spTgt spid="9">
                                            <p:txEl>
                                              <p:pRg st="1" end="1"/>
                                            </p:txEl>
                                          </p:spTgt>
                                        </p:tgtEl>
                                      </p:cBhvr>
                                      <p:to x="100000" y="90000"/>
                                    </p:animScale>
                                    <p:animScale>
                                      <p:cBhvr>
                                        <p:cTn id="34" dur="166" decel="50000">
                                          <p:stCondLst>
                                            <p:cond delay="1668"/>
                                          </p:stCondLst>
                                        </p:cTn>
                                        <p:tgtEl>
                                          <p:spTgt spid="9">
                                            <p:txEl>
                                              <p:pRg st="1" end="1"/>
                                            </p:txEl>
                                          </p:spTgt>
                                        </p:tgtEl>
                                      </p:cBhvr>
                                      <p:to x="100000" y="100000"/>
                                    </p:animScale>
                                    <p:animScale>
                                      <p:cBhvr>
                                        <p:cTn id="35" dur="26">
                                          <p:stCondLst>
                                            <p:cond delay="1808"/>
                                          </p:stCondLst>
                                        </p:cTn>
                                        <p:tgtEl>
                                          <p:spTgt spid="9">
                                            <p:txEl>
                                              <p:pRg st="1" end="1"/>
                                            </p:txEl>
                                          </p:spTgt>
                                        </p:tgtEl>
                                      </p:cBhvr>
                                      <p:to x="100000" y="95000"/>
                                    </p:animScale>
                                    <p:animScale>
                                      <p:cBhvr>
                                        <p:cTn id="36" dur="166" decel="50000">
                                          <p:stCondLst>
                                            <p:cond delay="1834"/>
                                          </p:stCondLst>
                                        </p:cTn>
                                        <p:tgtEl>
                                          <p:spTgt spid="9">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CasellaDiTesto 5"/>
          <p:cNvSpPr txBox="1"/>
          <p:nvPr/>
        </p:nvSpPr>
        <p:spPr>
          <a:xfrm>
            <a:off x="450761" y="218941"/>
            <a:ext cx="11500833" cy="6032421"/>
          </a:xfrm>
          <a:prstGeom prst="rect">
            <a:avLst/>
          </a:prstGeom>
          <a:noFill/>
        </p:spPr>
        <p:txBody>
          <a:bodyPr wrap="square" rtlCol="0">
            <a:spAutoFit/>
          </a:bodyPr>
          <a:lstStyle/>
          <a:p>
            <a:r>
              <a:rPr lang="it-IT" dirty="0" smtClean="0">
                <a:latin typeface="Arial Black" panose="020B0A04020102020204" pitchFamily="34" charset="0"/>
              </a:rPr>
              <a:t>                                                   ENERGIA DA BIOMASSA</a:t>
            </a:r>
          </a:p>
          <a:p>
            <a:r>
              <a:rPr lang="it-IT" sz="1600" dirty="0">
                <a:latin typeface="Arial Black" panose="020B0A04020102020204" pitchFamily="34" charset="0"/>
              </a:rPr>
              <a:t>Le biomasse comprendono vari materiali di origine biologica, scarti delle attività agricole riutilizzati in apposite centrali termiche per produrre energia elettrica. Si tratta generalmente di scarti dell'agricoltura, dell'allevamento e dell'industria.</a:t>
            </a:r>
          </a:p>
          <a:p>
            <a:r>
              <a:rPr lang="it-IT" sz="1600" dirty="0">
                <a:latin typeface="Arial Black" panose="020B0A04020102020204" pitchFamily="34" charset="0"/>
              </a:rPr>
              <a:t>legname da ardere</a:t>
            </a:r>
          </a:p>
          <a:p>
            <a:r>
              <a:rPr lang="it-IT" sz="1600" dirty="0">
                <a:latin typeface="Arial Black" panose="020B0A04020102020204" pitchFamily="34" charset="0"/>
              </a:rPr>
              <a:t>residui agricoli e forestali</a:t>
            </a:r>
          </a:p>
          <a:p>
            <a:r>
              <a:rPr lang="it-IT" sz="1600" dirty="0">
                <a:latin typeface="Arial Black" panose="020B0A04020102020204" pitchFamily="34" charset="0"/>
              </a:rPr>
              <a:t>scarti dell'industria agroalimentare</a:t>
            </a:r>
          </a:p>
          <a:p>
            <a:r>
              <a:rPr lang="it-IT" sz="1600" dirty="0">
                <a:latin typeface="Arial Black" panose="020B0A04020102020204" pitchFamily="34" charset="0"/>
              </a:rPr>
              <a:t>reflui degli allevamenti</a:t>
            </a:r>
          </a:p>
          <a:p>
            <a:r>
              <a:rPr lang="it-IT" sz="1600" dirty="0">
                <a:latin typeface="Arial Black" panose="020B0A04020102020204" pitchFamily="34" charset="0"/>
              </a:rPr>
              <a:t>rifiuti urbani</a:t>
            </a:r>
          </a:p>
          <a:p>
            <a:r>
              <a:rPr lang="it-IT" sz="1600" dirty="0" smtClean="0">
                <a:latin typeface="Arial Black" panose="020B0A04020102020204" pitchFamily="34" charset="0"/>
              </a:rPr>
              <a:t>Trarre </a:t>
            </a:r>
            <a:r>
              <a:rPr lang="it-IT" sz="1600" dirty="0">
                <a:latin typeface="Arial Black" panose="020B0A04020102020204" pitchFamily="34" charset="0"/>
              </a:rPr>
              <a:t>energia dalle biomasse consente di eliminare rifiuti prodotti dalle attività umane, produrre energia elettrica e ridurre la dipendenza dalle fonti di natura fossile come il petrolio. Una fonte di energia pulita su cui l'UE ha deciso di investire al pari dell'eolico</a:t>
            </a:r>
            <a:r>
              <a:rPr lang="it-IT" sz="1600" dirty="0" smtClean="0">
                <a:latin typeface="Arial Black" panose="020B0A04020102020204" pitchFamily="34" charset="0"/>
              </a:rPr>
              <a:t>.</a:t>
            </a:r>
          </a:p>
          <a:p>
            <a:r>
              <a:rPr lang="it-IT" sz="1600" dirty="0">
                <a:latin typeface="Arial Black" panose="020B0A04020102020204" pitchFamily="34" charset="0"/>
              </a:rPr>
              <a:t>Il primo ricava energia per mezzo di una reazione chimica dovuta a enzimi che si formano in particolari circostanze ambientali, quali funghi e microrganismi. Sono compatibili a questo tipo di trasformazione le colture acquatiche, le foglie, gli steli di barbabietole o patate e rifiuti zootecnici.</a:t>
            </a:r>
          </a:p>
          <a:p>
            <a:r>
              <a:rPr lang="it-IT" sz="1600" dirty="0" smtClean="0">
                <a:latin typeface="Arial Black" panose="020B0A04020102020204" pitchFamily="34" charset="0"/>
              </a:rPr>
              <a:t>Il </a:t>
            </a:r>
            <a:r>
              <a:rPr lang="it-IT" sz="1600" dirty="0">
                <a:latin typeface="Arial Black" panose="020B0A04020102020204" pitchFamily="34" charset="0"/>
              </a:rPr>
              <a:t>secondo si basa sulle reazioni chimiche dovute al calore, necessarie alla trasformazione da materia in energia. Le biomasse che si prestano meglio a subire questa lavorazione sono la legna e i suoi derivati, come trucioli o segatura e alcuni scarti di lavorazione, come gusci e noccioli.</a:t>
            </a:r>
          </a:p>
          <a:p>
            <a:r>
              <a:rPr lang="it-IT" sz="1600" dirty="0" smtClean="0">
                <a:latin typeface="Arial Black" panose="020B0A04020102020204" pitchFamily="34" charset="0"/>
              </a:rPr>
              <a:t>Il biodiesel </a:t>
            </a:r>
            <a:r>
              <a:rPr lang="it-IT" sz="1600" dirty="0">
                <a:latin typeface="Arial Black" panose="020B0A04020102020204" pitchFamily="34" charset="0"/>
              </a:rPr>
              <a:t>è un biocombustibile liquido, trasparente e di colore ambrato, ottenuto interamente da olio vegetale (colza, girasole o altri), con una viscosità simile a quella del gasolio</a:t>
            </a:r>
            <a:r>
              <a:rPr lang="it-IT" sz="1600" dirty="0" smtClean="0">
                <a:latin typeface="Arial Black" panose="020B0A04020102020204" pitchFamily="34" charset="0"/>
              </a:rPr>
              <a:t>. Dalle </a:t>
            </a:r>
            <a:r>
              <a:rPr lang="it-IT" sz="1600" dirty="0">
                <a:latin typeface="Arial Black" panose="020B0A04020102020204" pitchFamily="34" charset="0"/>
              </a:rPr>
              <a:t>biomasse (per esempio legna da ardere), attraverso un processo di trasformazione chimica del materiale organico, si possono ricavare i biocombustibili, combustibili solidi, liquidi o </a:t>
            </a:r>
            <a:r>
              <a:rPr lang="it-IT" sz="1600" dirty="0" smtClean="0">
                <a:latin typeface="Arial Black" panose="020B0A04020102020204" pitchFamily="34" charset="0"/>
              </a:rPr>
              <a:t>gassosi. Oggi molto usato è il metano, un gas che può essere estratto durante la biodegradazione di scarti agricoli forestali, dai liquami degli allevamenti e dal materiale organico contenuto nelle discariche.</a:t>
            </a:r>
            <a:endParaRPr lang="it-IT" dirty="0">
              <a:latin typeface="Arial Black" panose="020B0A04020102020204" pitchFamily="34" charset="0"/>
            </a:endParaRPr>
          </a:p>
        </p:txBody>
      </p:sp>
    </p:spTree>
    <p:extLst>
      <p:ext uri="{BB962C8B-B14F-4D97-AF65-F5344CB8AC3E}">
        <p14:creationId xmlns:p14="http://schemas.microsoft.com/office/powerpoint/2010/main" val="3076597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927457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1482</Words>
  <Application>Microsoft Office PowerPoint</Application>
  <PresentationFormat>Widescreen</PresentationFormat>
  <Paragraphs>72</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Arial Black</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MEGAMiky</dc:creator>
  <cp:lastModifiedBy>RomoloeAdele</cp:lastModifiedBy>
  <cp:revision>13</cp:revision>
  <dcterms:created xsi:type="dcterms:W3CDTF">2013-04-09T14:48:00Z</dcterms:created>
  <dcterms:modified xsi:type="dcterms:W3CDTF">2013-04-22T13:36:42Z</dcterms:modified>
</cp:coreProperties>
</file>